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8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2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8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3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2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4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1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audiokite.com/blog/tiffany-trump-like-bird-pop-song-reviewe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C08A-CA95-4A9E-A292-54295F03900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FA60-4AC7-4797-957C-4A86BE0D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0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btkLA3G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FFCC4-2860-49D6-8E17-8AA87A5EE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330926"/>
            <a:ext cx="11180805" cy="652707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_______These growing feathers plucked from Caesar’s wings.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_______Tell me not in mournful numbers.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_______He can go like a cow. He can go MOO </a:t>
            </a:r>
            <a:r>
              <a:rPr lang="en-US" dirty="0" err="1"/>
              <a:t>MOO</a:t>
            </a:r>
            <a:r>
              <a:rPr lang="en-US" dirty="0"/>
              <a:t>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_______And the sound of a voice that is still.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_______My father can read big words, too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_______That I may rise and stand </a:t>
            </a:r>
            <a:r>
              <a:rPr lang="en-US" dirty="0" err="1"/>
              <a:t>o'erthrow</a:t>
            </a:r>
            <a:r>
              <a:rPr lang="en-US" dirty="0"/>
              <a:t> me and bent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_______Amazing grace how sweet the sound.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_______Lord what fools these mortals be.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_______If you would put the key inside the lock.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_______You have brains in your head.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6CBFA-2BF2-45B1-8BA8-573086B5A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0" y="1579563"/>
            <a:ext cx="6334125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Unlocking Shakespeare: Meter</a:t>
            </a:r>
            <a:br>
              <a:rPr lang="en-US" dirty="0"/>
            </a:br>
            <a:r>
              <a:rPr lang="en-US" dirty="0"/>
              <a:t>The Bard and Hip 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D5B01-20CD-46F6-906C-F13B834CF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124" y="4718050"/>
            <a:ext cx="6429375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now this is a story all about how</a:t>
            </a:r>
            <a:br>
              <a:rPr lang="en-US" dirty="0"/>
            </a:br>
            <a:r>
              <a:rPr lang="en-US" dirty="0"/>
              <a:t>my life got flipped turned upside down</a:t>
            </a:r>
            <a:br>
              <a:rPr lang="en-US" dirty="0"/>
            </a:br>
            <a:r>
              <a:rPr lang="en-US" dirty="0"/>
              <a:t>and I'd like to take a minute just sit right there</a:t>
            </a:r>
            <a:br>
              <a:rPr lang="en-US" dirty="0"/>
            </a:br>
            <a:r>
              <a:rPr lang="en-US" dirty="0"/>
              <a:t>I'll tell you how I become the master of the work of Shakespeare</a:t>
            </a:r>
          </a:p>
        </p:txBody>
      </p:sp>
    </p:spTree>
    <p:extLst>
      <p:ext uri="{BB962C8B-B14F-4D97-AF65-F5344CB8AC3E}">
        <p14:creationId xmlns:p14="http://schemas.microsoft.com/office/powerpoint/2010/main" val="379711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EA6749-1DBB-46E4-B6BE-5EB2DF3E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D04527-A0D7-4FD5-B1DF-DD1E8BC56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84000"/>
            </a:schemeClr>
          </a:solidFill>
        </p:spPr>
        <p:txBody>
          <a:bodyPr/>
          <a:lstStyle/>
          <a:p>
            <a:r>
              <a:rPr lang="en-US" dirty="0"/>
              <a:t>Focus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D631B-9CA3-46C5-A915-7F848EF15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068" y="2505075"/>
            <a:ext cx="5506508" cy="3684588"/>
          </a:xfrm>
          <a:solidFill>
            <a:schemeClr val="bg1">
              <a:alpha val="84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How is Shakespeare’s use of meter similar to hip-hop and rap music?</a:t>
            </a:r>
          </a:p>
          <a:p>
            <a:r>
              <a:rPr lang="en-US" dirty="0"/>
              <a:t>How is Iambic Pentameter useful?</a:t>
            </a:r>
          </a:p>
          <a:p>
            <a:r>
              <a:rPr lang="en-US" dirty="0"/>
              <a:t>What are the similarities between Hip Hop and Shakespeare?</a:t>
            </a:r>
          </a:p>
          <a:p>
            <a:r>
              <a:rPr lang="en-US" dirty="0"/>
              <a:t>How do I scan for meter? (review)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471E459-BAE4-4A00-AF38-7B1101C5F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51D870-F86B-4D64-B7C8-D54E727E27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which lines are hip hop and Shakespeare</a:t>
            </a:r>
          </a:p>
          <a:p>
            <a:r>
              <a:rPr lang="en-US" dirty="0"/>
              <a:t>To watch a TED-X talk about the power of Iambic Pentameter</a:t>
            </a:r>
          </a:p>
          <a:p>
            <a:r>
              <a:rPr lang="en-US" dirty="0"/>
              <a:t>To explore how Hip Hop and Shakespeare are similar</a:t>
            </a:r>
          </a:p>
          <a:p>
            <a:r>
              <a:rPr lang="en-US" dirty="0"/>
              <a:t>To practice scanning for meter.</a:t>
            </a:r>
          </a:p>
        </p:txBody>
      </p:sp>
    </p:spTree>
    <p:extLst>
      <p:ext uri="{BB962C8B-B14F-4D97-AF65-F5344CB8AC3E}">
        <p14:creationId xmlns:p14="http://schemas.microsoft.com/office/powerpoint/2010/main" val="19288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5426AE5-901F-4650-ADC2-C9630C01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FB7B6B8-E8CD-4950-9CA4-6D75994FD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1825625"/>
            <a:ext cx="10879667" cy="4351338"/>
          </a:xfrm>
          <a:solidFill>
            <a:schemeClr val="bg1">
              <a:alpha val="84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Read each set of lines and determine if it is Shakespeare or Hip-Hop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To destroy the beauty from which one came.  				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Maybe its hatred I spew, maybe its food for the spirit.  	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Men would rather use their broken weapons than their bare hands.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 was not born under a rhyming planet					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most benevolent king communicates through your dreams.	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Socrates, philosophies, and hypothesis can’t define me. </a:t>
            </a:r>
          </a:p>
        </p:txBody>
      </p:sp>
    </p:spTree>
    <p:extLst>
      <p:ext uri="{BB962C8B-B14F-4D97-AF65-F5344CB8AC3E}">
        <p14:creationId xmlns:p14="http://schemas.microsoft.com/office/powerpoint/2010/main" val="77501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F548D-1D6D-4B92-8D26-69BD4A57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Akala: TED-X Talks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E2F5-D9CF-4B32-871B-8D09A919740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82000"/>
            </a:schemeClr>
          </a:solidFill>
        </p:spPr>
        <p:txBody>
          <a:bodyPr/>
          <a:lstStyle/>
          <a:p>
            <a:r>
              <a:rPr lang="en-US" dirty="0"/>
              <a:t>In this video, Akala will discuss: the origins of Hip-Hop, Shakespeare’s Meter, and the connection between the two.</a:t>
            </a:r>
          </a:p>
          <a:p>
            <a:r>
              <a:rPr lang="en-US" dirty="0"/>
              <a:t>The questions go in order of the video.</a:t>
            </a:r>
          </a:p>
          <a:p>
            <a:r>
              <a:rPr lang="en-US" dirty="0"/>
              <a:t>LISTEN! This jolly fellow has a wee bit of an accent, so you’ll have to pay attention to understand everything.</a:t>
            </a:r>
          </a:p>
          <a:p>
            <a:r>
              <a:rPr lang="en-US" b="1" dirty="0">
                <a:hlinkClick r:id="rId2"/>
              </a:rPr>
              <a:t>https://www.youtube.com/watch?v=DSbtkLA3GrY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8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16F0-11A1-4065-BB73-2D6618E8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I Compare Thee to Hip- Hop?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53AF-3281-4E7D-A9BB-1036FAC7F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0" y="1825625"/>
            <a:ext cx="6477000" cy="4351338"/>
          </a:xfrm>
        </p:spPr>
        <p:txBody>
          <a:bodyPr/>
          <a:lstStyle/>
          <a:p>
            <a:r>
              <a:rPr lang="en-US" i="1" dirty="0"/>
              <a:t>Fill in the boxes with 3 other characteristics Shakespeare and Hip-Hop have in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5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04C2-A468-41CD-B90C-E2BF8A1A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Eminem-</a:t>
            </a:r>
            <a:r>
              <a:rPr lang="en-US" b="1" dirty="0" err="1"/>
              <a:t>ic</a:t>
            </a:r>
            <a:r>
              <a:rPr lang="en-US" b="1" dirty="0"/>
              <a:t> Pentameter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829D2-97FF-45D2-BBE3-2AE73E94B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150" y="1825625"/>
            <a:ext cx="5581650" cy="4351338"/>
          </a:xfrm>
        </p:spPr>
        <p:txBody>
          <a:bodyPr/>
          <a:lstStyle/>
          <a:p>
            <a:r>
              <a:rPr lang="en-US" i="1" dirty="0"/>
              <a:t>Look at the following lyrics from Eminem’s “Lose Yourself”. </a:t>
            </a:r>
          </a:p>
          <a:p>
            <a:r>
              <a:rPr lang="en-US" i="1" dirty="0"/>
              <a:t>Scan the poem for the meter and write the correct mark above the syllables (U or /).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336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Unlocking Shakespeare: Meter The Bard and Hip Hop</vt:lpstr>
      <vt:lpstr>Today</vt:lpstr>
      <vt:lpstr>Warm-Up</vt:lpstr>
      <vt:lpstr>Akala: TED-X Talks</vt:lpstr>
      <vt:lpstr>How do I Compare Thee to Hip- Hop? </vt:lpstr>
      <vt:lpstr>Eminem-ic Pentameter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Shakespeare: Meter The Bard and Hip Hop</dc:title>
  <dc:creator>Bugica, Kaylin M</dc:creator>
  <cp:lastModifiedBy>Bugica, Kaylin M</cp:lastModifiedBy>
  <cp:revision>7</cp:revision>
  <dcterms:created xsi:type="dcterms:W3CDTF">2019-01-29T22:10:32Z</dcterms:created>
  <dcterms:modified xsi:type="dcterms:W3CDTF">2019-01-31T17:19:32Z</dcterms:modified>
</cp:coreProperties>
</file>