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83" r:id="rId3"/>
    <p:sldId id="286" r:id="rId4"/>
    <p:sldId id="311" r:id="rId5"/>
    <p:sldId id="310" r:id="rId6"/>
    <p:sldId id="289" r:id="rId7"/>
    <p:sldId id="290" r:id="rId8"/>
    <p:sldId id="291" r:id="rId9"/>
    <p:sldId id="292" r:id="rId10"/>
    <p:sldId id="293" r:id="rId11"/>
    <p:sldId id="294" r:id="rId12"/>
    <p:sldId id="299" r:id="rId13"/>
    <p:sldId id="295" r:id="rId14"/>
    <p:sldId id="296" r:id="rId15"/>
    <p:sldId id="297" r:id="rId16"/>
    <p:sldId id="298" r:id="rId17"/>
    <p:sldId id="300" r:id="rId18"/>
    <p:sldId id="301" r:id="rId19"/>
    <p:sldId id="302" r:id="rId20"/>
    <p:sldId id="303" r:id="rId21"/>
    <p:sldId id="304" r:id="rId22"/>
    <p:sldId id="305" r:id="rId23"/>
    <p:sldId id="306" r:id="rId2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Calisto MT" panose="02040603050505030304" pitchFamily="18" charset="0"/>
        <a:ea typeface="+mn-ea"/>
        <a:cs typeface="+mn-cs"/>
      </a:defRPr>
    </a:lvl5pPr>
    <a:lvl6pPr marL="2286000" algn="l" defTabSz="914400" rtl="0" eaLnBrk="1" latinLnBrk="0" hangingPunct="1">
      <a:defRPr kern="1200">
        <a:solidFill>
          <a:schemeClr val="tx1"/>
        </a:solidFill>
        <a:latin typeface="Calisto MT" panose="02040603050505030304" pitchFamily="18" charset="0"/>
        <a:ea typeface="+mn-ea"/>
        <a:cs typeface="+mn-cs"/>
      </a:defRPr>
    </a:lvl6pPr>
    <a:lvl7pPr marL="2743200" algn="l" defTabSz="914400" rtl="0" eaLnBrk="1" latinLnBrk="0" hangingPunct="1">
      <a:defRPr kern="1200">
        <a:solidFill>
          <a:schemeClr val="tx1"/>
        </a:solidFill>
        <a:latin typeface="Calisto MT" panose="02040603050505030304" pitchFamily="18" charset="0"/>
        <a:ea typeface="+mn-ea"/>
        <a:cs typeface="+mn-cs"/>
      </a:defRPr>
    </a:lvl7pPr>
    <a:lvl8pPr marL="3200400" algn="l" defTabSz="914400" rtl="0" eaLnBrk="1" latinLnBrk="0" hangingPunct="1">
      <a:defRPr kern="1200">
        <a:solidFill>
          <a:schemeClr val="tx1"/>
        </a:solidFill>
        <a:latin typeface="Calisto MT" panose="02040603050505030304" pitchFamily="18" charset="0"/>
        <a:ea typeface="+mn-ea"/>
        <a:cs typeface="+mn-cs"/>
      </a:defRPr>
    </a:lvl8pPr>
    <a:lvl9pPr marL="3657600" algn="l" defTabSz="914400" rtl="0" eaLnBrk="1" latinLnBrk="0" hangingPunct="1">
      <a:defRPr kern="1200">
        <a:solidFill>
          <a:schemeClr val="tx1"/>
        </a:solidFill>
        <a:latin typeface="Calisto MT" panose="02040603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B95BA2"/>
    <a:srgbClr val="77777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39" autoAdjust="0"/>
  </p:normalViewPr>
  <p:slideViewPr>
    <p:cSldViewPr>
      <p:cViewPr varScale="1">
        <p:scale>
          <a:sx n="104" d="100"/>
          <a:sy n="104" d="100"/>
        </p:scale>
        <p:origin x="75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C479B1-BA5B-474F-95B7-DCF60B6E2D3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7F36A53-2B28-4992-914E-B6D0D909DF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6789D1-B228-48AA-940D-9165467D9874}"/>
              </a:ext>
            </a:extLst>
          </p:cNvPr>
          <p:cNvSpPr>
            <a:spLocks noGrp="1"/>
          </p:cNvSpPr>
          <p:nvPr>
            <p:ph type="sldNum" sz="quarter" idx="12"/>
          </p:nvPr>
        </p:nvSpPr>
        <p:spPr/>
        <p:txBody>
          <a:bodyPr/>
          <a:lstStyle>
            <a:lvl1pPr>
              <a:defRPr/>
            </a:lvl1pPr>
          </a:lstStyle>
          <a:p>
            <a:pPr>
              <a:defRPr/>
            </a:pPr>
            <a:fld id="{74E33EE7-708B-472A-86AA-AC2CF7AEAA61}" type="slidenum">
              <a:rPr lang="en-US"/>
              <a:pPr>
                <a:defRPr/>
              </a:pPr>
              <a:t>‹#›</a:t>
            </a:fld>
            <a:endParaRPr lang="en-US"/>
          </a:p>
        </p:txBody>
      </p:sp>
    </p:spTree>
    <p:extLst>
      <p:ext uri="{BB962C8B-B14F-4D97-AF65-F5344CB8AC3E}">
        <p14:creationId xmlns:p14="http://schemas.microsoft.com/office/powerpoint/2010/main" val="266225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Slate-V2-HD-panoPhotoInset.png">
            <a:extLst>
              <a:ext uri="{FF2B5EF4-FFF2-40B4-BE49-F238E27FC236}">
                <a16:creationId xmlns:a16="http://schemas.microsoft.com/office/drawing/2014/main" id="{E7F13BF0-97F5-44A7-89BF-C7280F7FF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547688"/>
            <a:ext cx="101409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806" y="4565255"/>
            <a:ext cx="10355326" cy="543472"/>
          </a:xfrm>
        </p:spPr>
        <p:txBody>
          <a:bodyPr anchor="b"/>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5" y="5108728"/>
            <a:ext cx="1035376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5A04E394-9B94-4107-87E1-D460EB8327C7}"/>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E78EF0A0-1543-4D8B-9624-84C92E6356F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F1D6DA0-B376-4B43-8A3F-B890CC0D332E}"/>
              </a:ext>
            </a:extLst>
          </p:cNvPr>
          <p:cNvSpPr>
            <a:spLocks noGrp="1"/>
          </p:cNvSpPr>
          <p:nvPr>
            <p:ph type="sldNum" sz="quarter" idx="12"/>
          </p:nvPr>
        </p:nvSpPr>
        <p:spPr/>
        <p:txBody>
          <a:bodyPr/>
          <a:lstStyle>
            <a:lvl1pPr>
              <a:defRPr/>
            </a:lvl1pPr>
          </a:lstStyle>
          <a:p>
            <a:pPr>
              <a:defRPr/>
            </a:pPr>
            <a:fld id="{F8926AD1-20EF-46B3-A393-C59D2D4B14FB}" type="slidenum">
              <a:rPr lang="en-US"/>
              <a:pPr>
                <a:defRPr/>
              </a:pPr>
              <a:t>‹#›</a:t>
            </a:fld>
            <a:endParaRPr lang="en-US"/>
          </a:p>
        </p:txBody>
      </p:sp>
    </p:spTree>
    <p:extLst>
      <p:ext uri="{BB962C8B-B14F-4D97-AF65-F5344CB8AC3E}">
        <p14:creationId xmlns:p14="http://schemas.microsoft.com/office/powerpoint/2010/main" val="420297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C16F876-0C0E-454D-A223-26A74600DEF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A906BF7-AC75-4FD5-AFDD-A19FE06AA0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809873-DD50-4040-9FE3-2006A1661177}"/>
              </a:ext>
            </a:extLst>
          </p:cNvPr>
          <p:cNvSpPr>
            <a:spLocks noGrp="1"/>
          </p:cNvSpPr>
          <p:nvPr>
            <p:ph type="sldNum" sz="quarter" idx="12"/>
          </p:nvPr>
        </p:nvSpPr>
        <p:spPr/>
        <p:txBody>
          <a:bodyPr/>
          <a:lstStyle>
            <a:lvl1pPr>
              <a:defRPr/>
            </a:lvl1pPr>
          </a:lstStyle>
          <a:p>
            <a:pPr>
              <a:defRPr/>
            </a:pPr>
            <a:fld id="{D41E2066-4BE2-488E-9767-2ADE517A8F3C}" type="slidenum">
              <a:rPr lang="en-US"/>
              <a:pPr>
                <a:defRPr/>
              </a:pPr>
              <a:t>‹#›</a:t>
            </a:fld>
            <a:endParaRPr lang="en-US"/>
          </a:p>
        </p:txBody>
      </p:sp>
    </p:spTree>
    <p:extLst>
      <p:ext uri="{BB962C8B-B14F-4D97-AF65-F5344CB8AC3E}">
        <p14:creationId xmlns:p14="http://schemas.microsoft.com/office/powerpoint/2010/main" val="7328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03292E-12F1-4DC7-BDE2-71C9ABA5C04E}"/>
              </a:ext>
            </a:extLst>
          </p:cNvPr>
          <p:cNvSpPr txBox="1"/>
          <p:nvPr/>
        </p:nvSpPr>
        <p:spPr>
          <a:xfrm>
            <a:off x="990600" y="88423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F081972A-6735-4987-A6E0-5DB82C84049E}"/>
              </a:ext>
            </a:extLst>
          </p:cNvPr>
          <p:cNvSpPr txBox="1"/>
          <p:nvPr/>
        </p:nvSpPr>
        <p:spPr>
          <a:xfrm>
            <a:off x="10504488" y="2928938"/>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a:extLst>
              <a:ext uri="{FF2B5EF4-FFF2-40B4-BE49-F238E27FC236}">
                <a16:creationId xmlns:a16="http://schemas.microsoft.com/office/drawing/2014/main" id="{396220F5-95D3-4244-A95F-937402A1B213}"/>
              </a:ext>
            </a:extLst>
          </p:cNvPr>
          <p:cNvSpPr>
            <a:spLocks noGrp="1"/>
          </p:cNvSpPr>
          <p:nvPr>
            <p:ph type="dt" sz="half" idx="14"/>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25DBE578-3ED9-49E4-BF74-C2047A7CA1E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8A46561-7445-4C26-8342-9179EC7639F9}"/>
              </a:ext>
            </a:extLst>
          </p:cNvPr>
          <p:cNvSpPr>
            <a:spLocks noGrp="1"/>
          </p:cNvSpPr>
          <p:nvPr>
            <p:ph type="sldNum" sz="quarter" idx="16"/>
          </p:nvPr>
        </p:nvSpPr>
        <p:spPr/>
        <p:txBody>
          <a:bodyPr/>
          <a:lstStyle>
            <a:lvl1pPr>
              <a:defRPr/>
            </a:lvl1pPr>
          </a:lstStyle>
          <a:p>
            <a:pPr>
              <a:defRPr/>
            </a:pPr>
            <a:fld id="{FC12C2BB-D8CC-4FB8-952D-3DBD0EFBE68B}" type="slidenum">
              <a:rPr lang="en-US"/>
              <a:pPr>
                <a:defRPr/>
              </a:pPr>
              <a:t>‹#›</a:t>
            </a:fld>
            <a:endParaRPr lang="en-US"/>
          </a:p>
        </p:txBody>
      </p:sp>
    </p:spTree>
    <p:extLst>
      <p:ext uri="{BB962C8B-B14F-4D97-AF65-F5344CB8AC3E}">
        <p14:creationId xmlns:p14="http://schemas.microsoft.com/office/powerpoint/2010/main" val="112765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9E96F7B-F9A0-42BC-BC96-A81951367C5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C8E855B-B97F-4B19-90FB-81F6950F8A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941ABC-6C8E-4CA6-A590-40BC375EE1EE}"/>
              </a:ext>
            </a:extLst>
          </p:cNvPr>
          <p:cNvSpPr>
            <a:spLocks noGrp="1"/>
          </p:cNvSpPr>
          <p:nvPr>
            <p:ph type="sldNum" sz="quarter" idx="12"/>
          </p:nvPr>
        </p:nvSpPr>
        <p:spPr/>
        <p:txBody>
          <a:bodyPr/>
          <a:lstStyle>
            <a:lvl1pPr>
              <a:defRPr/>
            </a:lvl1pPr>
          </a:lstStyle>
          <a:p>
            <a:pPr>
              <a:defRPr/>
            </a:pPr>
            <a:fld id="{FE7F2650-172C-4267-B99C-8B05BE20DB73}" type="slidenum">
              <a:rPr lang="en-US"/>
              <a:pPr>
                <a:defRPr/>
              </a:pPr>
              <a:t>‹#›</a:t>
            </a:fld>
            <a:endParaRPr lang="en-US"/>
          </a:p>
        </p:txBody>
      </p:sp>
    </p:spTree>
    <p:extLst>
      <p:ext uri="{BB962C8B-B14F-4D97-AF65-F5344CB8AC3E}">
        <p14:creationId xmlns:p14="http://schemas.microsoft.com/office/powerpoint/2010/main" val="13980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a:extLst>
              <a:ext uri="{FF2B5EF4-FFF2-40B4-BE49-F238E27FC236}">
                <a16:creationId xmlns:a16="http://schemas.microsoft.com/office/drawing/2014/main" id="{A25E330A-EE96-4530-8463-DF185295FE09}"/>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9BF73347-E492-4FA3-96E5-C6B5E51C6FD8}"/>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B69FBAC5-8FD0-4EF7-95C2-98087920889C}"/>
              </a:ext>
            </a:extLst>
          </p:cNvPr>
          <p:cNvSpPr>
            <a:spLocks noGrp="1"/>
          </p:cNvSpPr>
          <p:nvPr>
            <p:ph type="sldNum" sz="quarter" idx="20"/>
          </p:nvPr>
        </p:nvSpPr>
        <p:spPr/>
        <p:txBody>
          <a:bodyPr/>
          <a:lstStyle>
            <a:lvl1pPr>
              <a:defRPr/>
            </a:lvl1pPr>
          </a:lstStyle>
          <a:p>
            <a:pPr>
              <a:defRPr/>
            </a:pPr>
            <a:fld id="{222F3B1F-1D58-44F5-8F71-B8CDF2C550F4}" type="slidenum">
              <a:rPr lang="en-US"/>
              <a:pPr>
                <a:defRPr/>
              </a:pPr>
              <a:t>‹#›</a:t>
            </a:fld>
            <a:endParaRPr lang="en-US"/>
          </a:p>
        </p:txBody>
      </p:sp>
    </p:spTree>
    <p:extLst>
      <p:ext uri="{BB962C8B-B14F-4D97-AF65-F5344CB8AC3E}">
        <p14:creationId xmlns:p14="http://schemas.microsoft.com/office/powerpoint/2010/main" val="171142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6" descr="Slate-V2-HD-3colPhotoInset.png">
            <a:extLst>
              <a:ext uri="{FF2B5EF4-FFF2-40B4-BE49-F238E27FC236}">
                <a16:creationId xmlns:a16="http://schemas.microsoft.com/office/drawing/2014/main" id="{CB02A9DB-3E6D-4CA2-B7E0-0A00F2D15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late-V2-HD-3colPhotoInset.png">
            <a:extLst>
              <a:ext uri="{FF2B5EF4-FFF2-40B4-BE49-F238E27FC236}">
                <a16:creationId xmlns:a16="http://schemas.microsoft.com/office/drawing/2014/main" id="{1CA9CD55-17C6-4B01-B3C8-C5017CADA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725"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Slate-V2-HD-3colPhotoInset.png">
            <a:extLst>
              <a:ext uri="{FF2B5EF4-FFF2-40B4-BE49-F238E27FC236}">
                <a16:creationId xmlns:a16="http://schemas.microsoft.com/office/drawing/2014/main" id="{62A1B091-B861-402B-931A-3EAC4F68A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913" y="1817688"/>
            <a:ext cx="3340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95" y="4480368"/>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435" y="4480367"/>
            <a:ext cx="3300984" cy="1310833"/>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66572" y="4480365"/>
            <a:ext cx="3300984" cy="131083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2">
            <a:extLst>
              <a:ext uri="{FF2B5EF4-FFF2-40B4-BE49-F238E27FC236}">
                <a16:creationId xmlns:a16="http://schemas.microsoft.com/office/drawing/2014/main" id="{77C8674F-A74D-44EF-AB11-C64A9553CEA6}"/>
              </a:ext>
            </a:extLst>
          </p:cNvPr>
          <p:cNvSpPr>
            <a:spLocks noGrp="1"/>
          </p:cNvSpPr>
          <p:nvPr>
            <p:ph type="dt" sz="half" idx="23"/>
          </p:nvPr>
        </p:nvSpPr>
        <p:spPr/>
        <p:txBody>
          <a:bodyPr/>
          <a:lstStyle>
            <a:lvl1pPr>
              <a:defRPr/>
            </a:lvl1pPr>
          </a:lstStyle>
          <a:p>
            <a:pPr>
              <a:defRPr/>
            </a:pPr>
            <a:endParaRPr lang="en-US"/>
          </a:p>
        </p:txBody>
      </p:sp>
      <p:sp>
        <p:nvSpPr>
          <p:cNvPr id="16" name="Footer Placeholder 3">
            <a:extLst>
              <a:ext uri="{FF2B5EF4-FFF2-40B4-BE49-F238E27FC236}">
                <a16:creationId xmlns:a16="http://schemas.microsoft.com/office/drawing/2014/main" id="{596FF059-68FF-42D2-B1A5-568E640D13C0}"/>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3DEC5FEB-8FD0-4A66-884C-AB4A1C4F052B}"/>
              </a:ext>
            </a:extLst>
          </p:cNvPr>
          <p:cNvSpPr>
            <a:spLocks noGrp="1"/>
          </p:cNvSpPr>
          <p:nvPr>
            <p:ph type="sldNum" sz="quarter" idx="25"/>
          </p:nvPr>
        </p:nvSpPr>
        <p:spPr/>
        <p:txBody>
          <a:bodyPr/>
          <a:lstStyle>
            <a:lvl1pPr>
              <a:defRPr/>
            </a:lvl1pPr>
          </a:lstStyle>
          <a:p>
            <a:pPr>
              <a:defRPr/>
            </a:pPr>
            <a:fld id="{4AB8AEBC-8FEC-4396-992B-45106B63414D}" type="slidenum">
              <a:rPr lang="en-US"/>
              <a:pPr>
                <a:defRPr/>
              </a:pPr>
              <a:t>‹#›</a:t>
            </a:fld>
            <a:endParaRPr lang="en-US"/>
          </a:p>
        </p:txBody>
      </p:sp>
    </p:spTree>
    <p:extLst>
      <p:ext uri="{BB962C8B-B14F-4D97-AF65-F5344CB8AC3E}">
        <p14:creationId xmlns:p14="http://schemas.microsoft.com/office/powerpoint/2010/main" val="1182924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896DA6-7C1D-4621-ABD5-3E1E2DE7D0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7B53F7-69D5-49F8-B922-F597719161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BF5326-3261-4F83-8B35-0E1694E9EBB7}"/>
              </a:ext>
            </a:extLst>
          </p:cNvPr>
          <p:cNvSpPr>
            <a:spLocks noGrp="1"/>
          </p:cNvSpPr>
          <p:nvPr>
            <p:ph type="sldNum" sz="quarter" idx="12"/>
          </p:nvPr>
        </p:nvSpPr>
        <p:spPr/>
        <p:txBody>
          <a:bodyPr/>
          <a:lstStyle>
            <a:lvl1pPr>
              <a:defRPr/>
            </a:lvl1pPr>
          </a:lstStyle>
          <a:p>
            <a:pPr>
              <a:defRPr/>
            </a:pPr>
            <a:fld id="{6E2392A2-BEDC-497B-B3B1-34C9A754E888}" type="slidenum">
              <a:rPr lang="en-US"/>
              <a:pPr>
                <a:defRPr/>
              </a:pPr>
              <a:t>‹#›</a:t>
            </a:fld>
            <a:endParaRPr lang="en-US"/>
          </a:p>
        </p:txBody>
      </p:sp>
    </p:spTree>
    <p:extLst>
      <p:ext uri="{BB962C8B-B14F-4D97-AF65-F5344CB8AC3E}">
        <p14:creationId xmlns:p14="http://schemas.microsoft.com/office/powerpoint/2010/main" val="6837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2B1153-6010-4675-8077-B39908AA93E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59BD80-529D-4CBC-83C6-0B1DBCB5CE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6F2251-B93A-4914-BDF6-66B8A35A46AC}"/>
              </a:ext>
            </a:extLst>
          </p:cNvPr>
          <p:cNvSpPr>
            <a:spLocks noGrp="1"/>
          </p:cNvSpPr>
          <p:nvPr>
            <p:ph type="sldNum" sz="quarter" idx="12"/>
          </p:nvPr>
        </p:nvSpPr>
        <p:spPr/>
        <p:txBody>
          <a:bodyPr/>
          <a:lstStyle>
            <a:lvl1pPr>
              <a:defRPr/>
            </a:lvl1pPr>
          </a:lstStyle>
          <a:p>
            <a:pPr>
              <a:defRPr/>
            </a:pPr>
            <a:fld id="{229B50A4-8848-4521-801F-8A600D251851}" type="slidenum">
              <a:rPr lang="en-US"/>
              <a:pPr>
                <a:defRPr/>
              </a:pPr>
              <a:t>‹#›</a:t>
            </a:fld>
            <a:endParaRPr lang="en-US"/>
          </a:p>
        </p:txBody>
      </p:sp>
    </p:spTree>
    <p:extLst>
      <p:ext uri="{BB962C8B-B14F-4D97-AF65-F5344CB8AC3E}">
        <p14:creationId xmlns:p14="http://schemas.microsoft.com/office/powerpoint/2010/main" val="333883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AD78D9-953A-4248-824B-C3771F2B85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F21116-32FD-456C-8EAD-7F65072B9D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B7F10D-AFC9-4F99-9ADF-BCE4B1509DA0}"/>
              </a:ext>
            </a:extLst>
          </p:cNvPr>
          <p:cNvSpPr>
            <a:spLocks noGrp="1"/>
          </p:cNvSpPr>
          <p:nvPr>
            <p:ph type="sldNum" sz="quarter" idx="12"/>
          </p:nvPr>
        </p:nvSpPr>
        <p:spPr/>
        <p:txBody>
          <a:bodyPr/>
          <a:lstStyle>
            <a:lvl1pPr>
              <a:defRPr/>
            </a:lvl1pPr>
          </a:lstStyle>
          <a:p>
            <a:pPr>
              <a:defRPr/>
            </a:pPr>
            <a:fld id="{47674ABD-2FBF-4F12-A4D4-E29F6279F4F0}" type="slidenum">
              <a:rPr lang="en-US"/>
              <a:pPr>
                <a:defRPr/>
              </a:pPr>
              <a:t>‹#›</a:t>
            </a:fld>
            <a:endParaRPr lang="en-US"/>
          </a:p>
        </p:txBody>
      </p:sp>
    </p:spTree>
    <p:extLst>
      <p:ext uri="{BB962C8B-B14F-4D97-AF65-F5344CB8AC3E}">
        <p14:creationId xmlns:p14="http://schemas.microsoft.com/office/powerpoint/2010/main" val="37076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9FCC1-53D7-43F8-9DB3-122F34F6B09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487256-1399-4E87-8CE8-3B975EDFE5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8379CD-DD6B-443C-BB47-B9DEA18C3E7D}"/>
              </a:ext>
            </a:extLst>
          </p:cNvPr>
          <p:cNvSpPr>
            <a:spLocks noGrp="1"/>
          </p:cNvSpPr>
          <p:nvPr>
            <p:ph type="sldNum" sz="quarter" idx="12"/>
          </p:nvPr>
        </p:nvSpPr>
        <p:spPr/>
        <p:txBody>
          <a:bodyPr/>
          <a:lstStyle>
            <a:lvl1pPr>
              <a:defRPr/>
            </a:lvl1pPr>
          </a:lstStyle>
          <a:p>
            <a:pPr>
              <a:defRPr/>
            </a:pPr>
            <a:fld id="{02B00101-23AA-4B93-8B63-BB69D1878398}" type="slidenum">
              <a:rPr lang="en-US"/>
              <a:pPr>
                <a:defRPr/>
              </a:pPr>
              <a:t>‹#›</a:t>
            </a:fld>
            <a:endParaRPr lang="en-US"/>
          </a:p>
        </p:txBody>
      </p:sp>
    </p:spTree>
    <p:extLst>
      <p:ext uri="{BB962C8B-B14F-4D97-AF65-F5344CB8AC3E}">
        <p14:creationId xmlns:p14="http://schemas.microsoft.com/office/powerpoint/2010/main" val="285780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7EE538A-AF00-42E7-9CD7-8D900FBB37A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EBFFD69-263D-4720-B5A0-52E8CE3EC1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80C535-C618-4F4B-AD3B-38DFD9995DB6}"/>
              </a:ext>
            </a:extLst>
          </p:cNvPr>
          <p:cNvSpPr>
            <a:spLocks noGrp="1"/>
          </p:cNvSpPr>
          <p:nvPr>
            <p:ph type="sldNum" sz="quarter" idx="12"/>
          </p:nvPr>
        </p:nvSpPr>
        <p:spPr/>
        <p:txBody>
          <a:bodyPr/>
          <a:lstStyle>
            <a:lvl1pPr>
              <a:defRPr/>
            </a:lvl1pPr>
          </a:lstStyle>
          <a:p>
            <a:pPr>
              <a:defRPr/>
            </a:pPr>
            <a:fld id="{D1DD0EB0-D066-4454-B4AB-6478C819D64B}" type="slidenum">
              <a:rPr lang="en-US"/>
              <a:pPr>
                <a:defRPr/>
              </a:pPr>
              <a:t>‹#›</a:t>
            </a:fld>
            <a:endParaRPr lang="en-US"/>
          </a:p>
        </p:txBody>
      </p:sp>
    </p:spTree>
    <p:extLst>
      <p:ext uri="{BB962C8B-B14F-4D97-AF65-F5344CB8AC3E}">
        <p14:creationId xmlns:p14="http://schemas.microsoft.com/office/powerpoint/2010/main" val="418376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late-V2-HD-compPhotoInset.png">
            <a:extLst>
              <a:ext uri="{FF2B5EF4-FFF2-40B4-BE49-F238E27FC236}">
                <a16:creationId xmlns:a16="http://schemas.microsoft.com/office/drawing/2014/main" id="{340EBE2F-013D-43FB-BC10-C50C6DF0C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35138"/>
            <a:ext cx="5087938"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ate-V2-HD-compPhotoInset.png">
            <a:extLst>
              <a:ext uri="{FF2B5EF4-FFF2-40B4-BE49-F238E27FC236}">
                <a16:creationId xmlns:a16="http://schemas.microsoft.com/office/drawing/2014/main" id="{77750A3E-36CD-4F5B-BB50-2544CF9D7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1735138"/>
            <a:ext cx="508952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F0267253-DE9F-4E88-8648-A3A6BD8549A0}"/>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340C18F6-9FF5-40F3-B619-E8106E6FF3B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3154F6FE-9B0F-49AD-93E7-BC18F001FE9A}"/>
              </a:ext>
            </a:extLst>
          </p:cNvPr>
          <p:cNvSpPr>
            <a:spLocks noGrp="1"/>
          </p:cNvSpPr>
          <p:nvPr>
            <p:ph type="sldNum" sz="quarter" idx="12"/>
          </p:nvPr>
        </p:nvSpPr>
        <p:spPr/>
        <p:txBody>
          <a:bodyPr/>
          <a:lstStyle>
            <a:lvl1pPr>
              <a:defRPr/>
            </a:lvl1pPr>
          </a:lstStyle>
          <a:p>
            <a:pPr>
              <a:defRPr/>
            </a:pPr>
            <a:fld id="{5A806065-622D-4D16-A149-E593B51890E5}" type="slidenum">
              <a:rPr lang="en-US"/>
              <a:pPr>
                <a:defRPr/>
              </a:pPr>
              <a:t>‹#›</a:t>
            </a:fld>
            <a:endParaRPr lang="en-US"/>
          </a:p>
        </p:txBody>
      </p:sp>
    </p:spTree>
    <p:extLst>
      <p:ext uri="{BB962C8B-B14F-4D97-AF65-F5344CB8AC3E}">
        <p14:creationId xmlns:p14="http://schemas.microsoft.com/office/powerpoint/2010/main" val="390120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221FCB5-5F5A-4B9A-BCC5-7F71E5781B0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2012A30-DB52-4E2F-AE3C-8840EE6DFD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958FD71-D8BE-4D65-AD73-E8AB360FBF75}"/>
              </a:ext>
            </a:extLst>
          </p:cNvPr>
          <p:cNvSpPr>
            <a:spLocks noGrp="1"/>
          </p:cNvSpPr>
          <p:nvPr>
            <p:ph type="sldNum" sz="quarter" idx="12"/>
          </p:nvPr>
        </p:nvSpPr>
        <p:spPr/>
        <p:txBody>
          <a:bodyPr/>
          <a:lstStyle>
            <a:lvl1pPr>
              <a:defRPr/>
            </a:lvl1pPr>
          </a:lstStyle>
          <a:p>
            <a:pPr>
              <a:defRPr/>
            </a:pPr>
            <a:fld id="{93281A1A-BBB8-4464-8049-B83E98DCD36C}" type="slidenum">
              <a:rPr lang="en-US"/>
              <a:pPr>
                <a:defRPr/>
              </a:pPr>
              <a:t>‹#›</a:t>
            </a:fld>
            <a:endParaRPr lang="en-US"/>
          </a:p>
        </p:txBody>
      </p:sp>
    </p:spTree>
    <p:extLst>
      <p:ext uri="{BB962C8B-B14F-4D97-AF65-F5344CB8AC3E}">
        <p14:creationId xmlns:p14="http://schemas.microsoft.com/office/powerpoint/2010/main" val="298416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CF51F6-83FA-4553-819E-003CE1ECD40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01918D8-9F26-44A8-93FA-EB6874D378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CF4C68D-CCEB-40BC-B680-DE50D6F7492D}"/>
              </a:ext>
            </a:extLst>
          </p:cNvPr>
          <p:cNvSpPr>
            <a:spLocks noGrp="1"/>
          </p:cNvSpPr>
          <p:nvPr>
            <p:ph type="sldNum" sz="quarter" idx="12"/>
          </p:nvPr>
        </p:nvSpPr>
        <p:spPr/>
        <p:txBody>
          <a:bodyPr/>
          <a:lstStyle>
            <a:lvl1pPr>
              <a:defRPr/>
            </a:lvl1pPr>
          </a:lstStyle>
          <a:p>
            <a:pPr>
              <a:defRPr/>
            </a:pPr>
            <a:fld id="{A673B234-25D2-414C-8DDF-C2EA1B62045C}" type="slidenum">
              <a:rPr lang="en-US"/>
              <a:pPr>
                <a:defRPr/>
              </a:pPr>
              <a:t>‹#›</a:t>
            </a:fld>
            <a:endParaRPr lang="en-US"/>
          </a:p>
        </p:txBody>
      </p:sp>
    </p:spTree>
    <p:extLst>
      <p:ext uri="{BB962C8B-B14F-4D97-AF65-F5344CB8AC3E}">
        <p14:creationId xmlns:p14="http://schemas.microsoft.com/office/powerpoint/2010/main" val="338330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42E2B8B-0BCC-4F0C-A75C-98E00860D85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318066-BEDE-4A0B-83F1-7B910C91E4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35418B-10C7-4466-977C-B58B764E9EA3}"/>
              </a:ext>
            </a:extLst>
          </p:cNvPr>
          <p:cNvSpPr>
            <a:spLocks noGrp="1"/>
          </p:cNvSpPr>
          <p:nvPr>
            <p:ph type="sldNum" sz="quarter" idx="12"/>
          </p:nvPr>
        </p:nvSpPr>
        <p:spPr/>
        <p:txBody>
          <a:bodyPr/>
          <a:lstStyle>
            <a:lvl1pPr>
              <a:defRPr/>
            </a:lvl1pPr>
          </a:lstStyle>
          <a:p>
            <a:pPr>
              <a:defRPr/>
            </a:pPr>
            <a:fld id="{801B4F67-C718-4909-A7CE-0832AFA1C8E0}" type="slidenum">
              <a:rPr lang="en-US"/>
              <a:pPr>
                <a:defRPr/>
              </a:pPr>
              <a:t>‹#›</a:t>
            </a:fld>
            <a:endParaRPr lang="en-US"/>
          </a:p>
        </p:txBody>
      </p:sp>
    </p:spTree>
    <p:extLst>
      <p:ext uri="{BB962C8B-B14F-4D97-AF65-F5344CB8AC3E}">
        <p14:creationId xmlns:p14="http://schemas.microsoft.com/office/powerpoint/2010/main" val="382490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late-V2-HD-vertPhotoInset.png">
            <a:extLst>
              <a:ext uri="{FF2B5EF4-FFF2-40B4-BE49-F238E27FC236}">
                <a16:creationId xmlns:a16="http://schemas.microsoft.com/office/drawing/2014/main" id="{03EA9433-AEC9-492F-B907-0FD4B9089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609600"/>
            <a:ext cx="3584575"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5" y="2439261"/>
            <a:ext cx="5934949" cy="3376134"/>
          </a:xfrm>
        </p:spPr>
        <p:txBody>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C117CEC7-3AD3-4540-BEB5-F52FE3DACCA4}"/>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084C0967-D35E-4791-9AB8-AF77F76A8A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460A90F-13D4-4992-83F7-82464868F39B}"/>
              </a:ext>
            </a:extLst>
          </p:cNvPr>
          <p:cNvSpPr>
            <a:spLocks noGrp="1"/>
          </p:cNvSpPr>
          <p:nvPr>
            <p:ph type="sldNum" sz="quarter" idx="12"/>
          </p:nvPr>
        </p:nvSpPr>
        <p:spPr/>
        <p:txBody>
          <a:bodyPr/>
          <a:lstStyle>
            <a:lvl1pPr>
              <a:defRPr/>
            </a:lvl1pPr>
          </a:lstStyle>
          <a:p>
            <a:pPr>
              <a:defRPr/>
            </a:pPr>
            <a:fld id="{86C2CAC2-92BC-4DD7-A327-3891D4D73009}" type="slidenum">
              <a:rPr lang="en-US"/>
              <a:pPr>
                <a:defRPr/>
              </a:pPr>
              <a:t>‹#›</a:t>
            </a:fld>
            <a:endParaRPr lang="en-US"/>
          </a:p>
        </p:txBody>
      </p:sp>
    </p:spTree>
    <p:extLst>
      <p:ext uri="{BB962C8B-B14F-4D97-AF65-F5344CB8AC3E}">
        <p14:creationId xmlns:p14="http://schemas.microsoft.com/office/powerpoint/2010/main" val="92935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F75E3-1315-4A38-8F06-4A49268BE71E}"/>
              </a:ext>
            </a:extLst>
          </p:cNvPr>
          <p:cNvSpPr>
            <a:spLocks noGrp="1"/>
          </p:cNvSpPr>
          <p:nvPr>
            <p:ph type="title"/>
          </p:nvPr>
        </p:nvSpPr>
        <p:spPr>
          <a:xfrm>
            <a:off x="914400" y="609600"/>
            <a:ext cx="10353675" cy="96996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DB5117-6BCA-4C64-9B5D-192CC9FBD12A}"/>
              </a:ext>
            </a:extLst>
          </p:cNvPr>
          <p:cNvSpPr>
            <a:spLocks noGrp="1"/>
          </p:cNvSpPr>
          <p:nvPr>
            <p:ph type="body" idx="1"/>
          </p:nvPr>
        </p:nvSpPr>
        <p:spPr>
          <a:xfrm>
            <a:off x="914400" y="1731963"/>
            <a:ext cx="10353675" cy="405923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FEC009A-5580-4704-A873-2CBD7FB85237}"/>
              </a:ext>
            </a:extLst>
          </p:cNvPr>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lumMod val="95000"/>
                  </a:schemeClr>
                </a:solidFill>
                <a:effectLst>
                  <a:outerShdw blurRad="50800" dist="38100" dir="2700000" algn="tl" rotWithShape="0">
                    <a:schemeClr val="bg1">
                      <a:alpha val="43000"/>
                    </a:schemeClr>
                  </a:outerShdw>
                </a:effectLst>
                <a:latin typeface="+mn-lt"/>
              </a:defRPr>
            </a:lvl1pPr>
          </a:lstStyle>
          <a:p>
            <a:pPr>
              <a:defRPr/>
            </a:pPr>
            <a:endParaRPr lang="en-US"/>
          </a:p>
        </p:txBody>
      </p:sp>
      <p:sp>
        <p:nvSpPr>
          <p:cNvPr id="5" name="Footer Placeholder 4">
            <a:extLst>
              <a:ext uri="{FF2B5EF4-FFF2-40B4-BE49-F238E27FC236}">
                <a16:creationId xmlns:a16="http://schemas.microsoft.com/office/drawing/2014/main" id="{C96AE1CB-D8D4-4A43-853E-D749973BE380}"/>
              </a:ext>
            </a:extLst>
          </p:cNvPr>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lumMod val="95000"/>
                  </a:schemeClr>
                </a:solidFill>
                <a:effectLst>
                  <a:outerShdw blurRad="50800" dist="38100" dir="2700000" algn="tl" rotWithShape="0">
                    <a:schemeClr val="bg1">
                      <a:alpha val="43000"/>
                    </a:schemeClr>
                  </a:outerShdw>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3615A59E-DA3A-48D1-9C93-D47CE61B5144}"/>
              </a:ext>
            </a:extLst>
          </p:cNvPr>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lumMod val="95000"/>
                  </a:schemeClr>
                </a:solidFill>
                <a:effectLst>
                  <a:outerShdw blurRad="50800" dist="38100" dir="2700000" algn="tl" rotWithShape="0">
                    <a:schemeClr val="bg1">
                      <a:alpha val="43000"/>
                    </a:schemeClr>
                  </a:outerShdw>
                </a:effectLst>
                <a:latin typeface="+mn-lt"/>
              </a:defRPr>
            </a:lvl1pPr>
          </a:lstStyle>
          <a:p>
            <a:pPr>
              <a:defRPr/>
            </a:pPr>
            <a:fld id="{48195E0F-B628-43EA-AE64-5AE971C8234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9" r:id="rId5"/>
    <p:sldLayoutId id="2147483900" r:id="rId6"/>
    <p:sldLayoutId id="2147483901" r:id="rId7"/>
    <p:sldLayoutId id="2147483902" r:id="rId8"/>
    <p:sldLayoutId id="2147483910" r:id="rId9"/>
    <p:sldLayoutId id="2147483911" r:id="rId10"/>
    <p:sldLayoutId id="2147483903" r:id="rId11"/>
    <p:sldLayoutId id="2147483912" r:id="rId12"/>
    <p:sldLayoutId id="2147483904" r:id="rId13"/>
    <p:sldLayoutId id="2147483905" r:id="rId14"/>
    <p:sldLayoutId id="2147483913" r:id="rId15"/>
    <p:sldLayoutId id="2147483906" r:id="rId16"/>
    <p:sldLayoutId id="2147483907" r:id="rId17"/>
  </p:sldLayoutIdLst>
  <p:txStyles>
    <p:titleStyle>
      <a:lvl1pPr algn="ctr" defTabSz="457200" rtl="0" eaLnBrk="0" fontAlgn="base" hangingPunct="0">
        <a:spcBef>
          <a:spcPct val="0"/>
        </a:spcBef>
        <a:spcAft>
          <a:spcPct val="0"/>
        </a:spcAft>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Trebuchet MS" panose="020B0603020202020204" pitchFamily="34" charset="0"/>
          <a:cs typeface="Trebuchet MS"/>
        </a:defRPr>
      </a:lvl1pPr>
      <a:lvl2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2pPr>
      <a:lvl3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3pPr>
      <a:lvl4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4pPr>
      <a:lvl5pPr algn="ctr" defTabSz="457200" rtl="0" eaLnBrk="0" fontAlgn="base" hangingPunct="0">
        <a:spcBef>
          <a:spcPct val="0"/>
        </a:spcBef>
        <a:spcAft>
          <a:spcPct val="0"/>
        </a:spcAft>
        <a:defRPr sz="4000">
          <a:solidFill>
            <a:schemeClr val="tx2"/>
          </a:solidFill>
          <a:latin typeface="Calisto MT" panose="02040603050505030304" pitchFamily="18"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48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19138" indent="-269875" algn="l" defTabSz="457200" rtl="0" eaLnBrk="0" fontAlgn="base" hangingPunct="0">
        <a:spcBef>
          <a:spcPct val="20000"/>
        </a:spcBef>
        <a:spcAft>
          <a:spcPts val="600"/>
        </a:spcAft>
        <a:buClr>
          <a:schemeClr val="tx2"/>
        </a:buClr>
        <a:buSzPct val="70000"/>
        <a:buFont typeface="Wingdings 2" panose="05020102010507070707" pitchFamily="18" charset="2"/>
        <a:buChar char=""/>
        <a:defRPr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55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5888"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225" indent="-215900" algn="l" defTabSz="457200" rtl="0" eaLnBrk="0" fontAlgn="base" hangingPunct="0">
        <a:spcBef>
          <a:spcPct val="20000"/>
        </a:spcBef>
        <a:spcAft>
          <a:spcPts val="600"/>
        </a:spcAft>
        <a:buClr>
          <a:schemeClr val="tx2"/>
        </a:buClr>
        <a:buSzPct val="70000"/>
        <a:buFont typeface="Wingdings 2" panose="05020102010507070707" pitchFamily="18"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6EE97CE-001B-4014-97A6-7D85158888D9}"/>
              </a:ext>
            </a:extLst>
          </p:cNvPr>
          <p:cNvSpPr>
            <a:spLocks noGrp="1" noChangeArrowheads="1"/>
          </p:cNvSpPr>
          <p:nvPr>
            <p:ph type="ctrTitle"/>
          </p:nvPr>
        </p:nvSpPr>
        <p:spPr/>
        <p:txBody>
          <a:bodyPr/>
          <a:lstStyle/>
          <a:p>
            <a:pPr eaLnBrk="1" fontAlgn="auto" hangingPunct="1">
              <a:spcAft>
                <a:spcPts val="0"/>
              </a:spcAft>
              <a:defRPr/>
            </a:pPr>
            <a:r>
              <a:rPr lang="en-US" altLang="en-US" sz="6600" b="1" dirty="0">
                <a:latin typeface="Papyrus" panose="03070502060502030205" pitchFamily="66" charset="0"/>
                <a:ea typeface="+mj-ea"/>
              </a:rPr>
              <a:t>Demystifying the Sonnet</a:t>
            </a:r>
          </a:p>
        </p:txBody>
      </p:sp>
      <p:sp>
        <p:nvSpPr>
          <p:cNvPr id="3075" name="Rectangle 3">
            <a:extLst>
              <a:ext uri="{FF2B5EF4-FFF2-40B4-BE49-F238E27FC236}">
                <a16:creationId xmlns:a16="http://schemas.microsoft.com/office/drawing/2014/main" id="{23859452-9794-4D7F-BD3B-DCDFA83D6ABE}"/>
              </a:ext>
            </a:extLst>
          </p:cNvPr>
          <p:cNvSpPr>
            <a:spLocks noGrp="1" noChangeArrowheads="1"/>
          </p:cNvSpPr>
          <p:nvPr>
            <p:ph type="subTitle" idx="1"/>
          </p:nvPr>
        </p:nvSpPr>
        <p:spPr/>
        <p:txBody>
          <a:bodyPr/>
          <a:lstStyle/>
          <a:p>
            <a:pPr eaLnBrk="1" fontAlgn="auto" hangingPunct="1">
              <a:buFont typeface="Wingdings 2" charset="2"/>
              <a:buNone/>
              <a:defRPr/>
            </a:pPr>
            <a:r>
              <a:rPr lang="en-US" altLang="en-US">
                <a:latin typeface="Palatino Linotype" panose="02040502050505030304" pitchFamily="18" charset="0"/>
              </a:rPr>
              <a:t>   ”A sonnet by any other name would sound as sweet…”</a:t>
            </a:r>
            <a:r>
              <a:rPr lang="en-US" altLang="en-US"/>
              <a:t> </a:t>
            </a:r>
          </a:p>
          <a:p>
            <a:pPr eaLnBrk="1" fontAlgn="auto" hangingPunct="1">
              <a:buFont typeface="Wingdings 2" charset="2"/>
              <a:buNone/>
              <a:defRPr/>
            </a:pP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2CF0-9515-4C69-AD78-49C127CDACB7}"/>
              </a:ext>
            </a:extLst>
          </p:cNvPr>
          <p:cNvSpPr>
            <a:spLocks noGrp="1"/>
          </p:cNvSpPr>
          <p:nvPr>
            <p:ph type="title"/>
          </p:nvPr>
        </p:nvSpPr>
        <p:spPr/>
        <p:txBody>
          <a:bodyPr/>
          <a:lstStyle/>
          <a:p>
            <a:pPr>
              <a:defRPr/>
            </a:pPr>
            <a:r>
              <a:rPr lang="en-US" dirty="0">
                <a:effectLst/>
              </a:rPr>
              <a:t>Thou art more lovely and more temperate.</a:t>
            </a:r>
            <a:endParaRPr lang="en-US" dirty="0"/>
          </a:p>
        </p:txBody>
      </p:sp>
      <p:sp>
        <p:nvSpPr>
          <p:cNvPr id="3" name="Content Placeholder 2">
            <a:extLst>
              <a:ext uri="{FF2B5EF4-FFF2-40B4-BE49-F238E27FC236}">
                <a16:creationId xmlns:a16="http://schemas.microsoft.com/office/drawing/2014/main" id="{FE58FA0A-8D10-43B8-8EAE-7FB520989FE7}"/>
              </a:ext>
            </a:extLst>
          </p:cNvPr>
          <p:cNvSpPr>
            <a:spLocks noGrp="1"/>
          </p:cNvSpPr>
          <p:nvPr>
            <p:ph idx="1"/>
          </p:nvPr>
        </p:nvSpPr>
        <p:spPr/>
        <p:txBody>
          <a:bodyPr>
            <a:normAutofit lnSpcReduction="10000"/>
          </a:bodyPr>
          <a:lstStyle/>
          <a:p>
            <a:pPr>
              <a:defRPr/>
            </a:pPr>
            <a:r>
              <a:rPr lang="en-US" sz="3600" dirty="0"/>
              <a:t>Well… If I did compare you to a summer’s day, you would be more lovely and more temperate.</a:t>
            </a:r>
          </a:p>
          <a:p>
            <a:pPr>
              <a:defRPr/>
            </a:pPr>
            <a:r>
              <a:rPr lang="en-US" sz="3600" dirty="0"/>
              <a:t>The youth's beauty is more perfect than the beauty of a summer day.</a:t>
            </a:r>
          </a:p>
          <a:p>
            <a:pPr>
              <a:defRPr/>
            </a:pPr>
            <a:r>
              <a:rPr lang="en-US" sz="3600" dirty="0"/>
              <a:t> more temperate - more gentle, more restrained, whereas the summer's day might have violent excesses in store, such as are about to be described.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B777-5EDA-4F40-8569-45E01128DDCC}"/>
              </a:ext>
            </a:extLst>
          </p:cNvPr>
          <p:cNvSpPr>
            <a:spLocks noGrp="1"/>
          </p:cNvSpPr>
          <p:nvPr>
            <p:ph type="title"/>
          </p:nvPr>
        </p:nvSpPr>
        <p:spPr/>
        <p:txBody>
          <a:bodyPr>
            <a:normAutofit fontScale="90000"/>
          </a:bodyPr>
          <a:lstStyle/>
          <a:p>
            <a:pPr>
              <a:defRPr/>
            </a:pPr>
            <a:r>
              <a:rPr lang="en-US" dirty="0">
                <a:effectLst/>
              </a:rPr>
              <a:t>Rough winds do shake the darling buds of May</a:t>
            </a:r>
            <a:endParaRPr lang="en-US" dirty="0"/>
          </a:p>
        </p:txBody>
      </p:sp>
      <p:sp>
        <p:nvSpPr>
          <p:cNvPr id="3" name="Content Placeholder 2">
            <a:extLst>
              <a:ext uri="{FF2B5EF4-FFF2-40B4-BE49-F238E27FC236}">
                <a16:creationId xmlns:a16="http://schemas.microsoft.com/office/drawing/2014/main" id="{A88F3988-67F5-4BF2-B12D-C535E2356B11}"/>
              </a:ext>
            </a:extLst>
          </p:cNvPr>
          <p:cNvSpPr>
            <a:spLocks noGrp="1"/>
          </p:cNvSpPr>
          <p:nvPr>
            <p:ph idx="1"/>
          </p:nvPr>
        </p:nvSpPr>
        <p:spPr/>
        <p:txBody>
          <a:bodyPr>
            <a:normAutofit/>
          </a:bodyPr>
          <a:lstStyle/>
          <a:p>
            <a:pPr>
              <a:defRPr/>
            </a:pPr>
            <a:r>
              <a:rPr lang="en-US" sz="3200" dirty="0"/>
              <a:t>Rough winds shakes the pretty buds in may</a:t>
            </a:r>
          </a:p>
          <a:p>
            <a:pPr>
              <a:defRPr/>
            </a:pPr>
            <a:r>
              <a:rPr lang="en-US" sz="3200" dirty="0"/>
              <a:t>May was a summer month in Shakespeare's time, because the calendar in use lagged behind the true sidereal calendar by at least a fortnight. </a:t>
            </a:r>
          </a:p>
          <a:p>
            <a:pPr>
              <a:defRPr/>
            </a:pPr>
            <a:r>
              <a:rPr lang="en-US" sz="3200" dirty="0"/>
              <a:t>darling buds of May - the beautiful, much loved buds of the early summer; </a:t>
            </a:r>
            <a:r>
              <a:rPr lang="en-US" sz="3200" dirty="0" err="1"/>
              <a:t>favourite</a:t>
            </a:r>
            <a:r>
              <a:rPr lang="en-US" sz="3200" dirty="0"/>
              <a:t> flowers.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3C8E-3E03-4415-B8CB-561B987B3490}"/>
              </a:ext>
            </a:extLst>
          </p:cNvPr>
          <p:cNvSpPr>
            <a:spLocks noGrp="1"/>
          </p:cNvSpPr>
          <p:nvPr>
            <p:ph type="title"/>
          </p:nvPr>
        </p:nvSpPr>
        <p:spPr/>
        <p:txBody>
          <a:bodyPr/>
          <a:lstStyle/>
          <a:p>
            <a:pPr>
              <a:defRPr/>
            </a:pPr>
            <a:r>
              <a:rPr lang="en-US" dirty="0"/>
              <a:t>And summer’s lease hath all too short a date</a:t>
            </a:r>
          </a:p>
        </p:txBody>
      </p:sp>
      <p:sp>
        <p:nvSpPr>
          <p:cNvPr id="3" name="Content Placeholder 2">
            <a:extLst>
              <a:ext uri="{FF2B5EF4-FFF2-40B4-BE49-F238E27FC236}">
                <a16:creationId xmlns:a16="http://schemas.microsoft.com/office/drawing/2014/main" id="{DA790D76-6285-46ED-A0FE-D1ED6D371EE8}"/>
              </a:ext>
            </a:extLst>
          </p:cNvPr>
          <p:cNvSpPr>
            <a:spLocks noGrp="1"/>
          </p:cNvSpPr>
          <p:nvPr>
            <p:ph idx="1"/>
          </p:nvPr>
        </p:nvSpPr>
        <p:spPr/>
        <p:txBody>
          <a:bodyPr>
            <a:normAutofit/>
          </a:bodyPr>
          <a:lstStyle/>
          <a:p>
            <a:pPr>
              <a:defRPr/>
            </a:pPr>
            <a:r>
              <a:rPr lang="en-US" sz="2800" dirty="0">
                <a:effectLst/>
              </a:rPr>
              <a:t>Legal terminology. </a:t>
            </a:r>
          </a:p>
          <a:p>
            <a:pPr>
              <a:defRPr/>
            </a:pPr>
            <a:r>
              <a:rPr lang="en-US" sz="2800" dirty="0">
                <a:effectLst/>
              </a:rPr>
              <a:t>How long does summer last?</a:t>
            </a:r>
          </a:p>
          <a:p>
            <a:pPr>
              <a:defRPr/>
            </a:pPr>
            <a:r>
              <a:rPr lang="en-US" sz="2800" dirty="0">
                <a:effectLst/>
              </a:rPr>
              <a:t>What is a lease?</a:t>
            </a:r>
          </a:p>
          <a:p>
            <a:pPr>
              <a:defRPr/>
            </a:pPr>
            <a:r>
              <a:rPr lang="en-US" sz="2800" dirty="0">
                <a:effectLst/>
              </a:rPr>
              <a:t>What happens if your lease runs up?</a:t>
            </a:r>
          </a:p>
          <a:p>
            <a:pPr>
              <a:defRPr/>
            </a:pPr>
            <a:r>
              <a:rPr lang="en-US" sz="2800" dirty="0">
                <a:effectLst/>
              </a:rPr>
              <a:t>The summer holds a lease on part of the year, but the lease is too short, and has an early termination (</a:t>
            </a:r>
            <a:r>
              <a:rPr lang="en-US" sz="2800" i="1" dirty="0">
                <a:effectLst/>
              </a:rPr>
              <a:t>date</a:t>
            </a:r>
            <a:r>
              <a:rPr lang="en-US" sz="2800" dirty="0">
                <a:effectLst/>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DB94-402F-4486-A973-AFADB386A3C0}"/>
              </a:ext>
            </a:extLst>
          </p:cNvPr>
          <p:cNvSpPr>
            <a:spLocks noGrp="1"/>
          </p:cNvSpPr>
          <p:nvPr>
            <p:ph type="title"/>
          </p:nvPr>
        </p:nvSpPr>
        <p:spPr/>
        <p:txBody>
          <a:bodyPr/>
          <a:lstStyle/>
          <a:p>
            <a:pPr>
              <a:defRPr/>
            </a:pPr>
            <a:r>
              <a:rPr lang="en-US" dirty="0"/>
              <a:t>Sometimes too hot the eye of heaven shines</a:t>
            </a:r>
          </a:p>
        </p:txBody>
      </p:sp>
      <p:sp>
        <p:nvSpPr>
          <p:cNvPr id="3" name="Content Placeholder 2">
            <a:extLst>
              <a:ext uri="{FF2B5EF4-FFF2-40B4-BE49-F238E27FC236}">
                <a16:creationId xmlns:a16="http://schemas.microsoft.com/office/drawing/2014/main" id="{BC8E7CA2-266F-49AB-8AAA-9990F09DB23B}"/>
              </a:ext>
            </a:extLst>
          </p:cNvPr>
          <p:cNvSpPr>
            <a:spLocks noGrp="1"/>
          </p:cNvSpPr>
          <p:nvPr>
            <p:ph idx="1"/>
          </p:nvPr>
        </p:nvSpPr>
        <p:spPr/>
        <p:txBody>
          <a:bodyPr>
            <a:normAutofit/>
          </a:bodyPr>
          <a:lstStyle/>
          <a:p>
            <a:pPr>
              <a:defRPr/>
            </a:pPr>
            <a:r>
              <a:rPr lang="en-US" sz="3200" i="1" dirty="0">
                <a:effectLst/>
              </a:rPr>
              <a:t>Sometime</a:t>
            </a:r>
            <a:r>
              <a:rPr lang="en-US" sz="3200" dirty="0">
                <a:effectLst/>
              </a:rPr>
              <a:t> = on occasion, sometimes; </a:t>
            </a:r>
            <a:br>
              <a:rPr lang="en-US" sz="3200" dirty="0"/>
            </a:br>
            <a:r>
              <a:rPr lang="en-US" sz="3200" i="1" dirty="0">
                <a:effectLst/>
              </a:rPr>
              <a:t>the eye of heaven</a:t>
            </a:r>
            <a:r>
              <a:rPr lang="en-US" sz="3200" dirty="0">
                <a:effectLst/>
              </a:rPr>
              <a:t> = the sun.</a:t>
            </a:r>
          </a:p>
          <a:p>
            <a:pPr>
              <a:defRPr/>
            </a:pPr>
            <a:r>
              <a:rPr lang="en-US" sz="3200" b="1" dirty="0">
                <a:effectLst/>
              </a:rPr>
              <a:t>Sometimes the sun is shinning too much so it’s too hot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6003-095D-4EDC-97E7-D155B20FB453}"/>
              </a:ext>
            </a:extLst>
          </p:cNvPr>
          <p:cNvSpPr>
            <a:spLocks noGrp="1"/>
          </p:cNvSpPr>
          <p:nvPr>
            <p:ph type="title"/>
          </p:nvPr>
        </p:nvSpPr>
        <p:spPr/>
        <p:txBody>
          <a:bodyPr/>
          <a:lstStyle/>
          <a:p>
            <a:pPr>
              <a:defRPr/>
            </a:pPr>
            <a:r>
              <a:rPr lang="en-US" dirty="0"/>
              <a:t>And often is his gold complexion dimmed</a:t>
            </a:r>
          </a:p>
        </p:txBody>
      </p:sp>
      <p:sp>
        <p:nvSpPr>
          <p:cNvPr id="3" name="Content Placeholder 2">
            <a:extLst>
              <a:ext uri="{FF2B5EF4-FFF2-40B4-BE49-F238E27FC236}">
                <a16:creationId xmlns:a16="http://schemas.microsoft.com/office/drawing/2014/main" id="{1B5F723F-FEE5-4945-991C-8FD2CCC0F15D}"/>
              </a:ext>
            </a:extLst>
          </p:cNvPr>
          <p:cNvSpPr>
            <a:spLocks noGrp="1"/>
          </p:cNvSpPr>
          <p:nvPr>
            <p:ph idx="1"/>
          </p:nvPr>
        </p:nvSpPr>
        <p:spPr/>
        <p:txBody>
          <a:bodyPr>
            <a:normAutofit/>
          </a:bodyPr>
          <a:lstStyle/>
          <a:p>
            <a:pPr>
              <a:defRPr/>
            </a:pPr>
            <a:r>
              <a:rPr lang="en-US" sz="3200" i="1" dirty="0">
                <a:effectLst/>
              </a:rPr>
              <a:t>his gold complexion</a:t>
            </a:r>
            <a:r>
              <a:rPr lang="en-US" sz="3200" dirty="0">
                <a:effectLst/>
              </a:rPr>
              <a:t> = his (the sun's) golden face. </a:t>
            </a:r>
          </a:p>
          <a:p>
            <a:pPr>
              <a:defRPr/>
            </a:pPr>
            <a:r>
              <a:rPr lang="en-US" sz="3200" dirty="0">
                <a:effectLst/>
              </a:rPr>
              <a:t>What would “dim” the sun?</a:t>
            </a:r>
          </a:p>
          <a:p>
            <a:pPr>
              <a:defRPr/>
            </a:pPr>
            <a:r>
              <a:rPr lang="en-US" sz="3200" dirty="0">
                <a:effectLst/>
              </a:rPr>
              <a:t>It would be dimmed by clouds and on overcast days generally.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62B5-F279-4DB5-8763-8A13DF85282C}"/>
              </a:ext>
            </a:extLst>
          </p:cNvPr>
          <p:cNvSpPr>
            <a:spLocks noGrp="1"/>
          </p:cNvSpPr>
          <p:nvPr>
            <p:ph type="title"/>
          </p:nvPr>
        </p:nvSpPr>
        <p:spPr/>
        <p:txBody>
          <a:bodyPr/>
          <a:lstStyle/>
          <a:p>
            <a:pPr>
              <a:defRPr/>
            </a:pPr>
            <a:r>
              <a:rPr lang="en-US" dirty="0"/>
              <a:t>And every fair from fair sometimes declines</a:t>
            </a:r>
          </a:p>
        </p:txBody>
      </p:sp>
      <p:sp>
        <p:nvSpPr>
          <p:cNvPr id="3" name="Content Placeholder 2">
            <a:extLst>
              <a:ext uri="{FF2B5EF4-FFF2-40B4-BE49-F238E27FC236}">
                <a16:creationId xmlns:a16="http://schemas.microsoft.com/office/drawing/2014/main" id="{245B9C33-E8D8-47A6-8F20-0C8EBCC5ED0C}"/>
              </a:ext>
            </a:extLst>
          </p:cNvPr>
          <p:cNvSpPr>
            <a:spLocks noGrp="1"/>
          </p:cNvSpPr>
          <p:nvPr>
            <p:ph idx="1"/>
          </p:nvPr>
        </p:nvSpPr>
        <p:spPr/>
        <p:txBody>
          <a:bodyPr>
            <a:normAutofit/>
          </a:bodyPr>
          <a:lstStyle/>
          <a:p>
            <a:pPr>
              <a:defRPr/>
            </a:pPr>
            <a:r>
              <a:rPr lang="en-US" sz="3200" dirty="0">
                <a:effectLst/>
              </a:rPr>
              <a:t>All beautiful things (</a:t>
            </a:r>
            <a:r>
              <a:rPr lang="en-US" sz="3200" i="1" dirty="0">
                <a:effectLst/>
              </a:rPr>
              <a:t>every fair</a:t>
            </a:r>
            <a:r>
              <a:rPr lang="en-US" sz="3200" dirty="0">
                <a:effectLst/>
              </a:rPr>
              <a:t>) occasionally become inferior in comparison with their essential previous state of beauty (</a:t>
            </a:r>
            <a:r>
              <a:rPr lang="en-US" sz="3200" i="1" dirty="0">
                <a:effectLst/>
              </a:rPr>
              <a:t>from fair</a:t>
            </a:r>
            <a:r>
              <a:rPr lang="en-US" sz="3200" dirty="0">
                <a:effectLst/>
              </a:rPr>
              <a:t>). </a:t>
            </a:r>
          </a:p>
          <a:p>
            <a:pPr>
              <a:defRPr/>
            </a:pPr>
            <a:r>
              <a:rPr lang="en-US" sz="3200" dirty="0">
                <a:effectLst/>
              </a:rPr>
              <a:t>They all decline from perfection.</a:t>
            </a:r>
          </a:p>
          <a:p>
            <a:pPr>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19FB-C1A4-4B80-987B-83823F480631}"/>
              </a:ext>
            </a:extLst>
          </p:cNvPr>
          <p:cNvSpPr>
            <a:spLocks noGrp="1"/>
          </p:cNvSpPr>
          <p:nvPr>
            <p:ph type="title"/>
          </p:nvPr>
        </p:nvSpPr>
        <p:spPr/>
        <p:txBody>
          <a:bodyPr>
            <a:normAutofit fontScale="90000"/>
          </a:bodyPr>
          <a:lstStyle/>
          <a:p>
            <a:pPr>
              <a:defRPr/>
            </a:pPr>
            <a:r>
              <a:rPr lang="en-US" dirty="0"/>
              <a:t>By chance or nature’s changing course untrimmed</a:t>
            </a:r>
          </a:p>
        </p:txBody>
      </p:sp>
      <p:sp>
        <p:nvSpPr>
          <p:cNvPr id="3" name="Content Placeholder 2">
            <a:extLst>
              <a:ext uri="{FF2B5EF4-FFF2-40B4-BE49-F238E27FC236}">
                <a16:creationId xmlns:a16="http://schemas.microsoft.com/office/drawing/2014/main" id="{3C5ECBF6-0D64-4921-8D42-E66F94DCC3B1}"/>
              </a:ext>
            </a:extLst>
          </p:cNvPr>
          <p:cNvSpPr>
            <a:spLocks noGrp="1"/>
          </p:cNvSpPr>
          <p:nvPr>
            <p:ph idx="1"/>
          </p:nvPr>
        </p:nvSpPr>
        <p:spPr>
          <a:xfrm>
            <a:off x="914400" y="1371600"/>
            <a:ext cx="10353675" cy="5181599"/>
          </a:xfrm>
        </p:spPr>
        <p:txBody>
          <a:bodyPr>
            <a:noAutofit/>
          </a:bodyPr>
          <a:lstStyle/>
          <a:p>
            <a:pPr>
              <a:defRPr/>
            </a:pPr>
            <a:r>
              <a:rPr lang="en-US" sz="2400" dirty="0">
                <a:effectLst/>
              </a:rPr>
              <a:t>By chance ,accidents, or by the fluctuating tides of nature, which are not subject to control, </a:t>
            </a:r>
            <a:r>
              <a:rPr lang="en-US" sz="2400" i="1" dirty="0">
                <a:effectLst/>
              </a:rPr>
              <a:t>nature's changing course untrimmed</a:t>
            </a:r>
            <a:r>
              <a:rPr lang="en-US" sz="2400" dirty="0">
                <a:effectLst/>
              </a:rPr>
              <a:t>. </a:t>
            </a:r>
          </a:p>
          <a:p>
            <a:pPr>
              <a:defRPr/>
            </a:pPr>
            <a:r>
              <a:rPr lang="en-US" sz="2400" i="1" dirty="0">
                <a:effectLst/>
              </a:rPr>
              <a:t>untrimmed -</a:t>
            </a:r>
            <a:r>
              <a:rPr lang="en-US" sz="2400" dirty="0">
                <a:effectLst/>
              </a:rPr>
              <a:t> this can refer to the ballast (trimming) on a ship which keeps it stable; or to a lack of ornament and decoration. The greater difficulty however is to decide which noun this adjectival participle should modify. Does it refer to nature, or chance, or every fair in the line above, or to the effect of nature's changing course?</a:t>
            </a:r>
          </a:p>
          <a:p>
            <a:pPr>
              <a:defRPr/>
            </a:pPr>
            <a:r>
              <a:rPr lang="en-US" sz="2400" dirty="0">
                <a:effectLst/>
              </a:rPr>
              <a:t> KDJ adds a comma after </a:t>
            </a:r>
            <a:r>
              <a:rPr lang="en-US" sz="2400" i="1" dirty="0">
                <a:effectLst/>
              </a:rPr>
              <a:t>course</a:t>
            </a:r>
            <a:r>
              <a:rPr lang="en-US" sz="2400" dirty="0">
                <a:effectLst/>
              </a:rPr>
              <a:t>, which probably has the effect of directing the word towards all possible antecedents. She points out that </a:t>
            </a:r>
            <a:r>
              <a:rPr lang="en-US" sz="2400" i="1" dirty="0">
                <a:effectLst/>
              </a:rPr>
              <a:t>nature's changing course</a:t>
            </a:r>
            <a:r>
              <a:rPr lang="en-US" sz="2400" dirty="0">
                <a:effectLst/>
              </a:rPr>
              <a:t> could refer to women's monthly courses, or menstruation, in which case </a:t>
            </a:r>
            <a:r>
              <a:rPr lang="en-US" sz="2400" i="1" dirty="0">
                <a:effectLst/>
              </a:rPr>
              <a:t>every fair</a:t>
            </a:r>
            <a:r>
              <a:rPr lang="en-US" sz="2400" dirty="0">
                <a:effectLst/>
              </a:rPr>
              <a:t> in the previous line would refer to every fair woman, with the implication that the youth is free of this cyclical curse, and is therefore more perfect.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1039-F307-4D60-B120-AB1A746457A4}"/>
              </a:ext>
            </a:extLst>
          </p:cNvPr>
          <p:cNvSpPr>
            <a:spLocks noGrp="1"/>
          </p:cNvSpPr>
          <p:nvPr>
            <p:ph type="title"/>
          </p:nvPr>
        </p:nvSpPr>
        <p:spPr/>
        <p:txBody>
          <a:bodyPr/>
          <a:lstStyle/>
          <a:p>
            <a:pPr>
              <a:defRPr/>
            </a:pPr>
            <a:r>
              <a:rPr lang="en-US" dirty="0"/>
              <a:t>But thy eternal summer shall not fade</a:t>
            </a:r>
          </a:p>
        </p:txBody>
      </p:sp>
      <p:sp>
        <p:nvSpPr>
          <p:cNvPr id="3" name="Content Placeholder 2">
            <a:extLst>
              <a:ext uri="{FF2B5EF4-FFF2-40B4-BE49-F238E27FC236}">
                <a16:creationId xmlns:a16="http://schemas.microsoft.com/office/drawing/2014/main" id="{CFEF70CF-8880-4951-B6C8-C6EC9BB24B66}"/>
              </a:ext>
            </a:extLst>
          </p:cNvPr>
          <p:cNvSpPr>
            <a:spLocks noGrp="1"/>
          </p:cNvSpPr>
          <p:nvPr>
            <p:ph idx="1"/>
          </p:nvPr>
        </p:nvSpPr>
        <p:spPr/>
        <p:txBody>
          <a:bodyPr>
            <a:normAutofit/>
          </a:bodyPr>
          <a:lstStyle/>
          <a:p>
            <a:pPr>
              <a:defRPr/>
            </a:pPr>
            <a:r>
              <a:rPr lang="en-US" sz="3200" dirty="0">
                <a:effectLst/>
              </a:rPr>
              <a:t>Referring forwards to the eternity promised by the ever living poet in the next few lines, through his verse.</a:t>
            </a:r>
          </a:p>
          <a:p>
            <a:pPr>
              <a:defRPr/>
            </a:pPr>
            <a:r>
              <a:rPr lang="en-US" sz="3200" dirty="0">
                <a:effectLst/>
              </a:rPr>
              <a:t>Your summer= your life or your beauty, depending on you wish to interpret it</a:t>
            </a:r>
          </a:p>
          <a:p>
            <a:pPr>
              <a:defRPr/>
            </a:pPr>
            <a:r>
              <a:rPr lang="en-US" sz="3200" dirty="0">
                <a:effectLst/>
              </a:rPr>
              <a:t>But your endless life will never fade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7FE2-D92A-415B-9FEF-B9779B35ED70}"/>
              </a:ext>
            </a:extLst>
          </p:cNvPr>
          <p:cNvSpPr>
            <a:spLocks noGrp="1"/>
          </p:cNvSpPr>
          <p:nvPr>
            <p:ph type="title"/>
          </p:nvPr>
        </p:nvSpPr>
        <p:spPr/>
        <p:txBody>
          <a:bodyPr/>
          <a:lstStyle/>
          <a:p>
            <a:pPr>
              <a:defRPr/>
            </a:pPr>
            <a:r>
              <a:rPr lang="en-US" dirty="0"/>
              <a:t>Nor lose possession of that fair thou </a:t>
            </a:r>
            <a:r>
              <a:rPr lang="en-US" dirty="0" err="1"/>
              <a:t>ow’st</a:t>
            </a:r>
            <a:r>
              <a:rPr lang="en-US" dirty="0"/>
              <a:t> </a:t>
            </a:r>
          </a:p>
        </p:txBody>
      </p:sp>
      <p:sp>
        <p:nvSpPr>
          <p:cNvPr id="3" name="Content Placeholder 2">
            <a:extLst>
              <a:ext uri="{FF2B5EF4-FFF2-40B4-BE49-F238E27FC236}">
                <a16:creationId xmlns:a16="http://schemas.microsoft.com/office/drawing/2014/main" id="{B5B5AB3F-C24C-4F83-A84D-EC3DBB32A3AD}"/>
              </a:ext>
            </a:extLst>
          </p:cNvPr>
          <p:cNvSpPr>
            <a:spLocks noGrp="1"/>
          </p:cNvSpPr>
          <p:nvPr>
            <p:ph idx="1"/>
          </p:nvPr>
        </p:nvSpPr>
        <p:spPr/>
        <p:txBody>
          <a:bodyPr>
            <a:normAutofit/>
          </a:bodyPr>
          <a:lstStyle/>
          <a:p>
            <a:pPr>
              <a:defRPr/>
            </a:pPr>
            <a:r>
              <a:rPr lang="en-US" sz="3200" dirty="0">
                <a:effectLst/>
              </a:rPr>
              <a:t>Nor shall it (your eternal summer) lose its hold on that beauty which you so richly possess. </a:t>
            </a:r>
            <a:r>
              <a:rPr lang="en-US" sz="3200" i="1" dirty="0" err="1">
                <a:effectLst/>
              </a:rPr>
              <a:t>ow'st</a:t>
            </a:r>
            <a:r>
              <a:rPr lang="en-US" sz="3200" dirty="0">
                <a:effectLst/>
              </a:rPr>
              <a:t> = </a:t>
            </a:r>
            <a:r>
              <a:rPr lang="en-US" sz="3200" dirty="0" err="1">
                <a:effectLst/>
              </a:rPr>
              <a:t>ownest</a:t>
            </a:r>
            <a:r>
              <a:rPr lang="en-US" sz="3200" dirty="0">
                <a:effectLst/>
              </a:rPr>
              <a:t>, possess. </a:t>
            </a:r>
          </a:p>
          <a:p>
            <a:pPr>
              <a:defRPr/>
            </a:pPr>
            <a:r>
              <a:rPr lang="en-US" sz="3200" dirty="0">
                <a:effectLst/>
              </a:rPr>
              <a:t>You will never lose your beauty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6409-1EFE-4FF1-BE15-FD9729A7FBFE}"/>
              </a:ext>
            </a:extLst>
          </p:cNvPr>
          <p:cNvSpPr>
            <a:spLocks noGrp="1"/>
          </p:cNvSpPr>
          <p:nvPr>
            <p:ph type="title"/>
          </p:nvPr>
        </p:nvSpPr>
        <p:spPr/>
        <p:txBody>
          <a:bodyPr>
            <a:normAutofit fontScale="90000"/>
          </a:bodyPr>
          <a:lstStyle/>
          <a:p>
            <a:pPr>
              <a:defRPr/>
            </a:pPr>
            <a:r>
              <a:rPr lang="en-US" dirty="0">
                <a:effectLst/>
              </a:rPr>
              <a:t> Nor shall death brag thou </a:t>
            </a:r>
            <a:r>
              <a:rPr lang="en-US" dirty="0" err="1">
                <a:effectLst/>
              </a:rPr>
              <a:t>wander'st</a:t>
            </a:r>
            <a:r>
              <a:rPr lang="en-US" dirty="0">
                <a:effectLst/>
              </a:rPr>
              <a:t> in his shade,</a:t>
            </a:r>
            <a:endParaRPr lang="en-US" dirty="0"/>
          </a:p>
        </p:txBody>
      </p:sp>
      <p:sp>
        <p:nvSpPr>
          <p:cNvPr id="3" name="Content Placeholder 2">
            <a:extLst>
              <a:ext uri="{FF2B5EF4-FFF2-40B4-BE49-F238E27FC236}">
                <a16:creationId xmlns:a16="http://schemas.microsoft.com/office/drawing/2014/main" id="{5888BFDF-FE4F-42EE-985A-E2566C0DF92F}"/>
              </a:ext>
            </a:extLst>
          </p:cNvPr>
          <p:cNvSpPr>
            <a:spLocks noGrp="1"/>
          </p:cNvSpPr>
          <p:nvPr>
            <p:ph idx="1"/>
          </p:nvPr>
        </p:nvSpPr>
        <p:spPr/>
        <p:txBody>
          <a:bodyPr>
            <a:normAutofit fontScale="92500"/>
          </a:bodyPr>
          <a:lstStyle/>
          <a:p>
            <a:pPr>
              <a:defRPr/>
            </a:pPr>
            <a:r>
              <a:rPr lang="en-US" sz="2400" dirty="0">
                <a:effectLst/>
              </a:rPr>
              <a:t>Several half echoes here. The biblical ones are probably '</a:t>
            </a:r>
            <a:r>
              <a:rPr lang="en-US" sz="2400" i="1" dirty="0">
                <a:effectLst/>
              </a:rPr>
              <a:t>Oh death where is thy sting? Or grave thy victory</a:t>
            </a:r>
            <a:r>
              <a:rPr lang="en-US" sz="2400" dirty="0">
                <a:effectLst/>
              </a:rPr>
              <a:t>?' implying that death normally boasts of his conquests over life. </a:t>
            </a:r>
          </a:p>
          <a:p>
            <a:pPr>
              <a:defRPr/>
            </a:pPr>
            <a:r>
              <a:rPr lang="en-US" sz="2400" dirty="0">
                <a:effectLst/>
              </a:rPr>
              <a:t>And Psalms 23.3.: '</a:t>
            </a:r>
            <a:r>
              <a:rPr lang="en-US" sz="2400" i="1" dirty="0">
                <a:effectLst/>
              </a:rPr>
              <a:t>Yea though I walk through the valley of the shadow of death I will fear no evil </a:t>
            </a:r>
            <a:r>
              <a:rPr lang="en-US" sz="2400" dirty="0">
                <a:effectLst/>
              </a:rPr>
              <a:t>' In classical literature the shades flitted helplessly in the underworld like gibbering ghosts. Shakespeare would have been familiar with this through Virgil's account of Aeneas' descent into the underworld in Aeneid Bk. VI.</a:t>
            </a:r>
          </a:p>
          <a:p>
            <a:pPr>
              <a:defRPr/>
            </a:pPr>
            <a:r>
              <a:rPr lang="en-US" sz="2400" dirty="0">
                <a:effectLst/>
              </a:rPr>
              <a:t>Death will not be able to say he owns you</a:t>
            </a:r>
          </a:p>
          <a:p>
            <a:pPr>
              <a:defRPr/>
            </a:pPr>
            <a:r>
              <a:rPr lang="en-US" sz="2400" dirty="0">
                <a:effectLst/>
              </a:rPr>
              <a:t>Death won’t brag you took you</a:t>
            </a:r>
          </a:p>
          <a:p>
            <a:pPr>
              <a:defRPr/>
            </a:pPr>
            <a:r>
              <a:rPr lang="en-US" sz="2400" dirty="0">
                <a:effectLst/>
              </a:rPr>
              <a:t>Death won’t say you are wandering in the underworld/hades/hell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B66331-4FC9-4105-858D-A97684A5073B}"/>
              </a:ext>
            </a:extLst>
          </p:cNvPr>
          <p:cNvSpPr>
            <a:spLocks noGrp="1"/>
          </p:cNvSpPr>
          <p:nvPr>
            <p:ph type="title"/>
          </p:nvPr>
        </p:nvSpPr>
        <p:spPr>
          <a:xfrm>
            <a:off x="913795" y="609600"/>
            <a:ext cx="10353762" cy="970450"/>
          </a:xfrm>
        </p:spPr>
        <p:txBody>
          <a:bodyPr/>
          <a:lstStyle/>
          <a:p>
            <a:pPr eaLnBrk="1" fontAlgn="auto" hangingPunct="1">
              <a:spcAft>
                <a:spcPts val="0"/>
              </a:spcAft>
              <a:defRPr/>
            </a:pPr>
            <a:r>
              <a:rPr lang="en-US" dirty="0">
                <a:ea typeface="+mj-ea"/>
              </a:rPr>
              <a:t>Today’s</a:t>
            </a:r>
          </a:p>
        </p:txBody>
      </p:sp>
      <p:sp>
        <p:nvSpPr>
          <p:cNvPr id="5" name="Text Placeholder 4">
            <a:extLst>
              <a:ext uri="{FF2B5EF4-FFF2-40B4-BE49-F238E27FC236}">
                <a16:creationId xmlns:a16="http://schemas.microsoft.com/office/drawing/2014/main" id="{E3266410-7858-4C73-AB5D-9C7BC59F3A63}"/>
              </a:ext>
            </a:extLst>
          </p:cNvPr>
          <p:cNvSpPr>
            <a:spLocks noGrp="1"/>
          </p:cNvSpPr>
          <p:nvPr>
            <p:ph type="body" idx="1"/>
          </p:nvPr>
        </p:nvSpPr>
        <p:spPr/>
        <p:txBody>
          <a:bodyPr/>
          <a:lstStyle/>
          <a:p>
            <a:pPr eaLnBrk="1" fontAlgn="auto" hangingPunct="1">
              <a:buFont typeface="Wingdings 2" charset="2"/>
              <a:buNone/>
              <a:defRPr/>
            </a:pPr>
            <a:r>
              <a:rPr lang="en-US" dirty="0"/>
              <a:t>Focus Questions</a:t>
            </a:r>
          </a:p>
        </p:txBody>
      </p:sp>
      <p:sp>
        <p:nvSpPr>
          <p:cNvPr id="6" name="Content Placeholder 5">
            <a:extLst>
              <a:ext uri="{FF2B5EF4-FFF2-40B4-BE49-F238E27FC236}">
                <a16:creationId xmlns:a16="http://schemas.microsoft.com/office/drawing/2014/main" id="{ABEB2227-1867-4853-A43E-B4F409AECC10}"/>
              </a:ext>
            </a:extLst>
          </p:cNvPr>
          <p:cNvSpPr>
            <a:spLocks noGrp="1"/>
          </p:cNvSpPr>
          <p:nvPr>
            <p:ph sz="half" idx="2"/>
          </p:nvPr>
        </p:nvSpPr>
        <p:spPr/>
        <p:txBody>
          <a:bodyPr>
            <a:noAutofit/>
          </a:bodyPr>
          <a:lstStyle/>
          <a:p>
            <a:pPr indent="-306000" eaLnBrk="1" fontAlgn="auto" hangingPunct="1">
              <a:buFont typeface="Wingdings 2" charset="2"/>
              <a:buChar char=""/>
              <a:defRPr/>
            </a:pPr>
            <a:r>
              <a:rPr lang="en-US" sz="2800" dirty="0"/>
              <a:t>What is a sonnet?</a:t>
            </a:r>
          </a:p>
          <a:p>
            <a:pPr indent="-306000" eaLnBrk="1" fontAlgn="auto" hangingPunct="1">
              <a:buFont typeface="Wingdings 2" charset="2"/>
              <a:buChar char=""/>
              <a:defRPr/>
            </a:pPr>
            <a:r>
              <a:rPr lang="en-US" sz="2800" dirty="0"/>
              <a:t>Where do sonnets come from?</a:t>
            </a:r>
          </a:p>
          <a:p>
            <a:pPr indent="-306000" eaLnBrk="1" fontAlgn="auto" hangingPunct="1">
              <a:buFont typeface="Wingdings 2" charset="2"/>
              <a:buChar char=""/>
              <a:defRPr/>
            </a:pPr>
            <a:r>
              <a:rPr lang="en-US" sz="2800" dirty="0"/>
              <a:t>What is a Shakespearean sonnet?</a:t>
            </a:r>
          </a:p>
          <a:p>
            <a:pPr indent="-306000" eaLnBrk="1" fontAlgn="auto" hangingPunct="1">
              <a:buFont typeface="Wingdings 2" charset="2"/>
              <a:buChar char=""/>
              <a:defRPr/>
            </a:pPr>
            <a:r>
              <a:rPr lang="en-US" sz="2800" dirty="0"/>
              <a:t>How do I understand what a sonnet is saying?</a:t>
            </a:r>
          </a:p>
        </p:txBody>
      </p:sp>
      <p:sp>
        <p:nvSpPr>
          <p:cNvPr id="7" name="Text Placeholder 6">
            <a:extLst>
              <a:ext uri="{FF2B5EF4-FFF2-40B4-BE49-F238E27FC236}">
                <a16:creationId xmlns:a16="http://schemas.microsoft.com/office/drawing/2014/main" id="{D22A95EE-7E8D-4795-AB8D-E9B3D5B5875A}"/>
              </a:ext>
            </a:extLst>
          </p:cNvPr>
          <p:cNvSpPr>
            <a:spLocks noGrp="1"/>
          </p:cNvSpPr>
          <p:nvPr>
            <p:ph type="body" sz="quarter" idx="3"/>
          </p:nvPr>
        </p:nvSpPr>
        <p:spPr/>
        <p:txBody>
          <a:bodyPr/>
          <a:lstStyle/>
          <a:p>
            <a:pPr eaLnBrk="1" fontAlgn="auto" hangingPunct="1">
              <a:buFont typeface="Wingdings 2" charset="2"/>
              <a:buNone/>
              <a:defRPr/>
            </a:pPr>
            <a:r>
              <a:rPr lang="en-US" dirty="0"/>
              <a:t>Goals</a:t>
            </a:r>
          </a:p>
        </p:txBody>
      </p:sp>
      <p:sp>
        <p:nvSpPr>
          <p:cNvPr id="8" name="Content Placeholder 7">
            <a:extLst>
              <a:ext uri="{FF2B5EF4-FFF2-40B4-BE49-F238E27FC236}">
                <a16:creationId xmlns:a16="http://schemas.microsoft.com/office/drawing/2014/main" id="{1A5BAF08-9B37-4999-A435-41BC09AB0447}"/>
              </a:ext>
            </a:extLst>
          </p:cNvPr>
          <p:cNvSpPr>
            <a:spLocks noGrp="1"/>
          </p:cNvSpPr>
          <p:nvPr>
            <p:ph sz="quarter" idx="4"/>
          </p:nvPr>
        </p:nvSpPr>
        <p:spPr/>
        <p:txBody>
          <a:bodyPr>
            <a:normAutofit fontScale="92500"/>
          </a:bodyPr>
          <a:lstStyle/>
          <a:p>
            <a:pPr indent="-306000" eaLnBrk="1" fontAlgn="auto" hangingPunct="1">
              <a:buFont typeface="Wingdings 2" charset="2"/>
              <a:buChar char=""/>
              <a:defRPr/>
            </a:pPr>
            <a:r>
              <a:rPr lang="en-US" sz="2800" dirty="0"/>
              <a:t>Define Sonnet</a:t>
            </a:r>
          </a:p>
          <a:p>
            <a:pPr indent="-306000" eaLnBrk="1" fontAlgn="auto" hangingPunct="1">
              <a:buFont typeface="Wingdings 2" charset="2"/>
              <a:buChar char=""/>
              <a:defRPr/>
            </a:pPr>
            <a:r>
              <a:rPr lang="en-US" sz="2800" dirty="0"/>
              <a:t>Explore the origins of the form</a:t>
            </a:r>
          </a:p>
          <a:p>
            <a:pPr indent="-306000" eaLnBrk="1" fontAlgn="auto" hangingPunct="1">
              <a:buFont typeface="Wingdings 2" charset="2"/>
              <a:buChar char=""/>
              <a:defRPr/>
            </a:pPr>
            <a:r>
              <a:rPr lang="en-US" sz="2800" dirty="0"/>
              <a:t>Explain the connection between the sonnet and Shakespeare</a:t>
            </a:r>
          </a:p>
          <a:p>
            <a:pPr indent="-306000" eaLnBrk="1" fontAlgn="auto" hangingPunct="1">
              <a:buFont typeface="Wingdings 2" charset="2"/>
              <a:buChar char=""/>
              <a:defRPr/>
            </a:pPr>
            <a:r>
              <a:rPr lang="en-US" sz="2800" dirty="0"/>
              <a:t>Understand how to understand sonnets.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3E4D-35C6-477D-A436-70C60551C0AE}"/>
              </a:ext>
            </a:extLst>
          </p:cNvPr>
          <p:cNvSpPr>
            <a:spLocks noGrp="1"/>
          </p:cNvSpPr>
          <p:nvPr>
            <p:ph type="title"/>
          </p:nvPr>
        </p:nvSpPr>
        <p:spPr/>
        <p:txBody>
          <a:bodyPr/>
          <a:lstStyle/>
          <a:p>
            <a:pPr>
              <a:defRPr/>
            </a:pPr>
            <a:r>
              <a:rPr lang="en-US" i="1" dirty="0">
                <a:effectLst/>
              </a:rPr>
              <a:t>When in eternal lines to time thou </a:t>
            </a:r>
            <a:r>
              <a:rPr lang="en-US" i="1" dirty="0" err="1">
                <a:effectLst/>
              </a:rPr>
              <a:t>grow'st</a:t>
            </a:r>
            <a:r>
              <a:rPr lang="en-US" i="1" dirty="0">
                <a:effectLst/>
              </a:rPr>
              <a:t>,</a:t>
            </a:r>
            <a:endParaRPr lang="en-US" dirty="0"/>
          </a:p>
        </p:txBody>
      </p:sp>
      <p:sp>
        <p:nvSpPr>
          <p:cNvPr id="3" name="Content Placeholder 2">
            <a:extLst>
              <a:ext uri="{FF2B5EF4-FFF2-40B4-BE49-F238E27FC236}">
                <a16:creationId xmlns:a16="http://schemas.microsoft.com/office/drawing/2014/main" id="{15E6C446-36D9-49C8-AA0F-7F454FBCAAC3}"/>
              </a:ext>
            </a:extLst>
          </p:cNvPr>
          <p:cNvSpPr>
            <a:spLocks noGrp="1"/>
          </p:cNvSpPr>
          <p:nvPr>
            <p:ph idx="1"/>
          </p:nvPr>
        </p:nvSpPr>
        <p:spPr/>
        <p:txBody>
          <a:bodyPr>
            <a:normAutofit/>
          </a:bodyPr>
          <a:lstStyle/>
          <a:p>
            <a:pPr>
              <a:defRPr/>
            </a:pPr>
            <a:r>
              <a:rPr lang="en-US" sz="3200" i="1" dirty="0">
                <a:effectLst/>
              </a:rPr>
              <a:t>in eternal lines</a:t>
            </a:r>
            <a:r>
              <a:rPr lang="en-US" sz="3200" dirty="0">
                <a:effectLst/>
              </a:rPr>
              <a:t> = in the undying lines of my verse. Perhaps with a reference to progeny, and lines of descent, but it seems that the procreation theme has already been abandoned. </a:t>
            </a:r>
            <a:endParaRPr lang="en-US" sz="3200" dirty="0"/>
          </a:p>
          <a:p>
            <a:pPr>
              <a:defRPr/>
            </a:pPr>
            <a:r>
              <a:rPr lang="en-US" sz="3200" i="1" dirty="0">
                <a:effectLst/>
              </a:rPr>
              <a:t>to time thou </a:t>
            </a:r>
            <a:r>
              <a:rPr lang="en-US" sz="3200" i="1" dirty="0" err="1">
                <a:effectLst/>
              </a:rPr>
              <a:t>grow'st</a:t>
            </a:r>
            <a:r>
              <a:rPr lang="en-US" sz="3200" dirty="0">
                <a:effectLst/>
              </a:rPr>
              <a:t> - you keep pace with time, you grow as time grows.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0539-ABA8-4E23-87D0-3AD32355755E}"/>
              </a:ext>
            </a:extLst>
          </p:cNvPr>
          <p:cNvSpPr>
            <a:spLocks noGrp="1"/>
          </p:cNvSpPr>
          <p:nvPr>
            <p:ph type="title"/>
          </p:nvPr>
        </p:nvSpPr>
        <p:spPr/>
        <p:txBody>
          <a:bodyPr/>
          <a:lstStyle/>
          <a:p>
            <a:pPr>
              <a:defRPr/>
            </a:pPr>
            <a:r>
              <a:rPr lang="en-US" i="1" dirty="0">
                <a:effectLst/>
              </a:rPr>
              <a:t>So long as men can breathe, or eyes can see,</a:t>
            </a:r>
            <a:endParaRPr lang="en-US" dirty="0"/>
          </a:p>
        </p:txBody>
      </p:sp>
      <p:sp>
        <p:nvSpPr>
          <p:cNvPr id="3" name="Content Placeholder 2">
            <a:extLst>
              <a:ext uri="{FF2B5EF4-FFF2-40B4-BE49-F238E27FC236}">
                <a16:creationId xmlns:a16="http://schemas.microsoft.com/office/drawing/2014/main" id="{82EA97BD-47C4-4319-AD74-D0499D1A4068}"/>
              </a:ext>
            </a:extLst>
          </p:cNvPr>
          <p:cNvSpPr>
            <a:spLocks noGrp="1"/>
          </p:cNvSpPr>
          <p:nvPr>
            <p:ph idx="1"/>
          </p:nvPr>
        </p:nvSpPr>
        <p:spPr/>
        <p:txBody>
          <a:bodyPr>
            <a:normAutofit/>
          </a:bodyPr>
          <a:lstStyle/>
          <a:p>
            <a:pPr>
              <a:defRPr/>
            </a:pPr>
            <a:r>
              <a:rPr lang="en-US" sz="3200" dirty="0">
                <a:effectLst/>
              </a:rPr>
              <a:t>For as long as humans live and breathe upon the earth, for as long as there are seeing eyes on the earth.</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FEED-7609-4F20-BCC4-B826C749E2EB}"/>
              </a:ext>
            </a:extLst>
          </p:cNvPr>
          <p:cNvSpPr>
            <a:spLocks noGrp="1"/>
          </p:cNvSpPr>
          <p:nvPr>
            <p:ph type="title"/>
          </p:nvPr>
        </p:nvSpPr>
        <p:spPr/>
        <p:txBody>
          <a:bodyPr/>
          <a:lstStyle/>
          <a:p>
            <a:pPr>
              <a:defRPr/>
            </a:pPr>
            <a:r>
              <a:rPr lang="en-US" i="1" dirty="0">
                <a:effectLst/>
              </a:rPr>
              <a:t>So long lives this, and this gives life to thee.</a:t>
            </a:r>
            <a:endParaRPr lang="en-US" dirty="0"/>
          </a:p>
        </p:txBody>
      </p:sp>
      <p:sp>
        <p:nvSpPr>
          <p:cNvPr id="3" name="Content Placeholder 2">
            <a:extLst>
              <a:ext uri="{FF2B5EF4-FFF2-40B4-BE49-F238E27FC236}">
                <a16:creationId xmlns:a16="http://schemas.microsoft.com/office/drawing/2014/main" id="{B98086DE-5AB7-4438-8524-4FDF10C834B1}"/>
              </a:ext>
            </a:extLst>
          </p:cNvPr>
          <p:cNvSpPr>
            <a:spLocks noGrp="1"/>
          </p:cNvSpPr>
          <p:nvPr>
            <p:ph idx="1"/>
          </p:nvPr>
        </p:nvSpPr>
        <p:spPr/>
        <p:txBody>
          <a:bodyPr>
            <a:normAutofit/>
          </a:bodyPr>
          <a:lstStyle/>
          <a:p>
            <a:pPr>
              <a:defRPr/>
            </a:pPr>
            <a:r>
              <a:rPr lang="en-US" sz="2800" dirty="0">
                <a:effectLst/>
              </a:rPr>
              <a:t>That is how long these verses will live, celebrating you, and continually renewing your life. </a:t>
            </a:r>
          </a:p>
          <a:p>
            <a:pPr>
              <a:defRPr/>
            </a:pPr>
            <a:r>
              <a:rPr lang="en-US" sz="2800" dirty="0">
                <a:effectLst/>
              </a:rPr>
              <a:t>But one is left with a slight residual feeling that perhaps the youth's beauty will last no longer than a summer's day, despite the poet's proud boast.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CF29-0D7B-41CC-91AB-3C766E9BF003}"/>
              </a:ext>
            </a:extLst>
          </p:cNvPr>
          <p:cNvSpPr>
            <a:spLocks noGrp="1"/>
          </p:cNvSpPr>
          <p:nvPr>
            <p:ph type="title"/>
          </p:nvPr>
        </p:nvSpPr>
        <p:spPr>
          <a:xfrm>
            <a:off x="796925" y="0"/>
            <a:ext cx="10353675" cy="969963"/>
          </a:xfrm>
        </p:spPr>
        <p:txBody>
          <a:bodyPr/>
          <a:lstStyle/>
          <a:p>
            <a:pPr>
              <a:defRPr/>
            </a:pPr>
            <a:r>
              <a:rPr lang="en-US" dirty="0"/>
              <a:t>Side by Side</a:t>
            </a:r>
          </a:p>
        </p:txBody>
      </p:sp>
      <p:sp>
        <p:nvSpPr>
          <p:cNvPr id="4" name="Content Placeholder 3">
            <a:extLst>
              <a:ext uri="{FF2B5EF4-FFF2-40B4-BE49-F238E27FC236}">
                <a16:creationId xmlns:a16="http://schemas.microsoft.com/office/drawing/2014/main" id="{86088B7D-684E-43EA-A870-0C4EEE52D828}"/>
              </a:ext>
            </a:extLst>
          </p:cNvPr>
          <p:cNvSpPr>
            <a:spLocks noGrp="1"/>
          </p:cNvSpPr>
          <p:nvPr>
            <p:ph sz="half" idx="1"/>
          </p:nvPr>
        </p:nvSpPr>
        <p:spPr>
          <a:xfrm>
            <a:off x="609600" y="762001"/>
            <a:ext cx="5364164" cy="6095999"/>
          </a:xfrm>
        </p:spPr>
        <p:txBody>
          <a:bodyPr>
            <a:normAutofit fontScale="92500" lnSpcReduction="10000"/>
          </a:bodyPr>
          <a:lstStyle/>
          <a:p>
            <a:pPr marL="38100" indent="0">
              <a:buNone/>
            </a:pPr>
            <a:r>
              <a:rPr lang="en-US" dirty="0">
                <a:effectLst/>
              </a:rPr>
              <a:t>Shall I compare thee to a summer's day?</a:t>
            </a:r>
          </a:p>
          <a:p>
            <a:pPr marL="38100" indent="0">
              <a:buNone/>
            </a:pPr>
            <a:r>
              <a:rPr lang="en-US" dirty="0">
                <a:effectLst/>
              </a:rPr>
              <a:t>Thou art more lovely and more temperate:</a:t>
            </a:r>
          </a:p>
          <a:p>
            <a:pPr marL="38100" indent="0">
              <a:buNone/>
            </a:pPr>
            <a:r>
              <a:rPr lang="en-US" dirty="0">
                <a:effectLst/>
              </a:rPr>
              <a:t>Rough winds do shake the darling buds of May,</a:t>
            </a:r>
          </a:p>
          <a:p>
            <a:pPr marL="38100" indent="0">
              <a:buNone/>
            </a:pPr>
            <a:r>
              <a:rPr lang="en-US" dirty="0">
                <a:effectLst/>
              </a:rPr>
              <a:t>And summer's lease hath all too short a date:</a:t>
            </a:r>
          </a:p>
          <a:p>
            <a:pPr marL="38100" indent="0">
              <a:buNone/>
            </a:pPr>
            <a:r>
              <a:rPr lang="en-US" dirty="0">
                <a:effectLst/>
              </a:rPr>
              <a:t>Sometime too hot the eye of heaven shines,</a:t>
            </a:r>
          </a:p>
          <a:p>
            <a:pPr marL="38100" indent="0">
              <a:buNone/>
            </a:pPr>
            <a:r>
              <a:rPr lang="en-US" dirty="0">
                <a:effectLst/>
              </a:rPr>
              <a:t>And often is his gold complexion </a:t>
            </a:r>
            <a:r>
              <a:rPr lang="en-US" dirty="0" err="1">
                <a:effectLst/>
              </a:rPr>
              <a:t>dimm'd</a:t>
            </a:r>
            <a:r>
              <a:rPr lang="en-US" dirty="0">
                <a:effectLst/>
              </a:rPr>
              <a:t>;</a:t>
            </a:r>
          </a:p>
          <a:p>
            <a:pPr marL="38100" indent="0">
              <a:buNone/>
            </a:pPr>
            <a:r>
              <a:rPr lang="en-US" dirty="0">
                <a:effectLst/>
              </a:rPr>
              <a:t>And every fair from fair sometime declines,</a:t>
            </a:r>
          </a:p>
          <a:p>
            <a:pPr marL="38100" indent="0">
              <a:buNone/>
            </a:pPr>
            <a:r>
              <a:rPr lang="en-US" dirty="0">
                <a:effectLst/>
              </a:rPr>
              <a:t>By chance, or nature's changing course, </a:t>
            </a:r>
            <a:r>
              <a:rPr lang="en-US" dirty="0" err="1">
                <a:effectLst/>
              </a:rPr>
              <a:t>untrimm'd</a:t>
            </a:r>
            <a:r>
              <a:rPr lang="en-US" dirty="0">
                <a:effectLst/>
              </a:rPr>
              <a:t>;</a:t>
            </a:r>
          </a:p>
          <a:p>
            <a:pPr marL="38100" indent="0">
              <a:buNone/>
            </a:pPr>
            <a:r>
              <a:rPr lang="en-US" dirty="0">
                <a:effectLst/>
              </a:rPr>
              <a:t>But thy eternal summer shall not fade</a:t>
            </a:r>
          </a:p>
          <a:p>
            <a:pPr marL="38100" indent="0">
              <a:buNone/>
            </a:pPr>
            <a:r>
              <a:rPr lang="en-US" dirty="0">
                <a:effectLst/>
              </a:rPr>
              <a:t>Nor lose possession of that fair thou </a:t>
            </a:r>
            <a:r>
              <a:rPr lang="en-US" dirty="0" err="1">
                <a:effectLst/>
              </a:rPr>
              <a:t>ow'st</a:t>
            </a:r>
            <a:r>
              <a:rPr lang="en-US" dirty="0">
                <a:effectLst/>
              </a:rPr>
              <a:t>;</a:t>
            </a:r>
          </a:p>
          <a:p>
            <a:pPr marL="38100" indent="0">
              <a:buNone/>
            </a:pPr>
            <a:r>
              <a:rPr lang="en-US" dirty="0">
                <a:effectLst/>
              </a:rPr>
              <a:t>Nor shall Death brag thou </a:t>
            </a:r>
            <a:r>
              <a:rPr lang="en-US" dirty="0" err="1">
                <a:effectLst/>
              </a:rPr>
              <a:t>wander'st</a:t>
            </a:r>
            <a:r>
              <a:rPr lang="en-US" dirty="0">
                <a:effectLst/>
              </a:rPr>
              <a:t> in his shade,</a:t>
            </a:r>
          </a:p>
          <a:p>
            <a:pPr marL="38100" indent="0">
              <a:buNone/>
            </a:pPr>
            <a:r>
              <a:rPr lang="en-US" dirty="0">
                <a:effectLst/>
              </a:rPr>
              <a:t>When in eternal lines to time thou </a:t>
            </a:r>
            <a:r>
              <a:rPr lang="en-US" dirty="0" err="1">
                <a:effectLst/>
              </a:rPr>
              <a:t>grow'st</a:t>
            </a:r>
            <a:r>
              <a:rPr lang="en-US" dirty="0">
                <a:effectLst/>
              </a:rPr>
              <a:t>;</a:t>
            </a:r>
          </a:p>
          <a:p>
            <a:pPr marL="38100" indent="0">
              <a:buNone/>
            </a:pPr>
            <a:r>
              <a:rPr lang="en-US" dirty="0">
                <a:effectLst/>
              </a:rPr>
              <a:t>So long as men can breathe or eyes can see,</a:t>
            </a:r>
          </a:p>
          <a:p>
            <a:pPr marL="38100" indent="0">
              <a:buNone/>
            </a:pPr>
            <a:r>
              <a:rPr lang="en-US" dirty="0">
                <a:effectLst/>
              </a:rPr>
              <a:t>So long lives this, and this gives life to thee.</a:t>
            </a:r>
          </a:p>
          <a:p>
            <a:pPr marL="38100" indent="0">
              <a:buNone/>
              <a:defRPr/>
            </a:pPr>
            <a:endParaRPr lang="en-US" dirty="0"/>
          </a:p>
        </p:txBody>
      </p:sp>
      <p:sp>
        <p:nvSpPr>
          <p:cNvPr id="5" name="Content Placeholder 4">
            <a:extLst>
              <a:ext uri="{FF2B5EF4-FFF2-40B4-BE49-F238E27FC236}">
                <a16:creationId xmlns:a16="http://schemas.microsoft.com/office/drawing/2014/main" id="{A5E8054E-D71D-4946-9E22-88B9416ACB90}"/>
              </a:ext>
            </a:extLst>
          </p:cNvPr>
          <p:cNvSpPr>
            <a:spLocks noGrp="1"/>
          </p:cNvSpPr>
          <p:nvPr>
            <p:ph sz="half" idx="2"/>
          </p:nvPr>
        </p:nvSpPr>
        <p:spPr>
          <a:xfrm>
            <a:off x="5973764" y="762001"/>
            <a:ext cx="5913435" cy="6096000"/>
          </a:xfrm>
        </p:spPr>
        <p:txBody>
          <a:bodyPr>
            <a:normAutofit fontScale="92500" lnSpcReduction="10000"/>
          </a:bodyPr>
          <a:lstStyle/>
          <a:p>
            <a:pPr marL="38100" indent="0">
              <a:buNone/>
            </a:pPr>
            <a:r>
              <a:rPr lang="en-US" dirty="0">
                <a:effectLst/>
              </a:rPr>
              <a:t>You compared to a summer’s day? – </a:t>
            </a:r>
          </a:p>
          <a:p>
            <a:pPr marL="38100" indent="0">
              <a:buNone/>
            </a:pPr>
            <a:r>
              <a:rPr lang="en-US" dirty="0">
                <a:effectLst/>
              </a:rPr>
              <a:t>Well, you’re lovelier... You’re… more gentle.</a:t>
            </a:r>
          </a:p>
          <a:p>
            <a:pPr marL="38100" indent="0">
              <a:buNone/>
            </a:pPr>
            <a:r>
              <a:rPr lang="en-US" dirty="0">
                <a:effectLst/>
              </a:rPr>
              <a:t>Strong winds shake May’s sweetheart buds,</a:t>
            </a:r>
          </a:p>
          <a:p>
            <a:pPr marL="38100" indent="0">
              <a:buNone/>
            </a:pPr>
            <a:r>
              <a:rPr lang="en-US" dirty="0">
                <a:effectLst/>
              </a:rPr>
              <a:t>And summer last way too short–</a:t>
            </a:r>
          </a:p>
          <a:p>
            <a:pPr marL="38100" indent="0">
              <a:buNone/>
            </a:pPr>
            <a:r>
              <a:rPr lang="en-US" dirty="0">
                <a:effectLst/>
              </a:rPr>
              <a:t>Sometimes the sun is really hot,</a:t>
            </a:r>
          </a:p>
          <a:p>
            <a:pPr marL="38100" indent="0">
              <a:buNone/>
            </a:pPr>
            <a:r>
              <a:rPr lang="en-US" dirty="0">
                <a:effectLst/>
              </a:rPr>
              <a:t>And other times you can’t see the sun (cloudy).</a:t>
            </a:r>
          </a:p>
          <a:p>
            <a:pPr marL="38100" indent="0">
              <a:buNone/>
            </a:pPr>
            <a:r>
              <a:rPr lang="en-US" dirty="0">
                <a:effectLst/>
              </a:rPr>
              <a:t>And every beautiful thing ages/declines</a:t>
            </a:r>
          </a:p>
          <a:p>
            <a:pPr marL="38100" indent="0">
              <a:buNone/>
            </a:pPr>
            <a:r>
              <a:rPr lang="en-US" dirty="0">
                <a:effectLst/>
              </a:rPr>
              <a:t>Whether by accident, or because of life;</a:t>
            </a:r>
          </a:p>
          <a:p>
            <a:pPr marL="38100" indent="0">
              <a:buNone/>
              <a:defRPr/>
            </a:pPr>
            <a:r>
              <a:rPr lang="en-US" dirty="0"/>
              <a:t>But your eternal summer- your life, will not fade,</a:t>
            </a:r>
          </a:p>
          <a:p>
            <a:pPr marL="38100" indent="0">
              <a:buNone/>
              <a:defRPr/>
            </a:pPr>
            <a:r>
              <a:rPr lang="en-US" dirty="0"/>
              <a:t>Nor will you lose the beauty that you own</a:t>
            </a:r>
          </a:p>
          <a:p>
            <a:pPr marL="38100" indent="0">
              <a:buNone/>
              <a:defRPr/>
            </a:pPr>
            <a:r>
              <a:rPr lang="en-US" dirty="0"/>
              <a:t>Nor will Death be able to say he has won/captured you</a:t>
            </a:r>
          </a:p>
          <a:p>
            <a:pPr marL="38100" indent="0">
              <a:buNone/>
              <a:defRPr/>
            </a:pPr>
            <a:r>
              <a:rPr lang="en-US" dirty="0"/>
              <a:t>Because in everlasting lines in time you will continue to grow:</a:t>
            </a:r>
          </a:p>
          <a:p>
            <a:pPr marL="38100" indent="0">
              <a:buNone/>
              <a:defRPr/>
            </a:pPr>
            <a:r>
              <a:rPr lang="en-US" dirty="0"/>
              <a:t>As long as men exist and have eyes that can see</a:t>
            </a:r>
          </a:p>
          <a:p>
            <a:pPr marL="38100" indent="0">
              <a:buNone/>
              <a:defRPr/>
            </a:pPr>
            <a:r>
              <a:rPr lang="en-US" dirty="0"/>
              <a:t>Then so long lives this poem, and these lines will make you immortal.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CD08E3-37F5-4DCF-9C91-6822EA0BB967}"/>
              </a:ext>
            </a:extLst>
          </p:cNvPr>
          <p:cNvSpPr>
            <a:spLocks noGrp="1"/>
          </p:cNvSpPr>
          <p:nvPr>
            <p:ph type="title"/>
          </p:nvPr>
        </p:nvSpPr>
        <p:spPr/>
        <p:txBody>
          <a:bodyPr/>
          <a:lstStyle/>
          <a:p>
            <a:pPr eaLnBrk="1" hangingPunct="1">
              <a:defRPr/>
            </a:pPr>
            <a:r>
              <a:rPr lang="en-US" dirty="0"/>
              <a:t>Video</a:t>
            </a:r>
          </a:p>
        </p:txBody>
      </p:sp>
      <p:sp>
        <p:nvSpPr>
          <p:cNvPr id="8" name="Content Placeholder 7">
            <a:extLst>
              <a:ext uri="{FF2B5EF4-FFF2-40B4-BE49-F238E27FC236}">
                <a16:creationId xmlns:a16="http://schemas.microsoft.com/office/drawing/2014/main" id="{555F4F92-1B5E-4D46-95AC-30ACEB45F59D}"/>
              </a:ext>
            </a:extLst>
          </p:cNvPr>
          <p:cNvSpPr>
            <a:spLocks noGrp="1"/>
          </p:cNvSpPr>
          <p:nvPr>
            <p:ph idx="1"/>
          </p:nvPr>
        </p:nvSpPr>
        <p:spPr/>
        <p:txBody>
          <a:bodyPr/>
          <a:lstStyle/>
          <a:p>
            <a:pPr eaLnBrk="1" hangingPunct="1">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3142-D3BD-406C-99B2-B6B19CA7071F}"/>
              </a:ext>
            </a:extLst>
          </p:cNvPr>
          <p:cNvSpPr>
            <a:spLocks noGrp="1"/>
          </p:cNvSpPr>
          <p:nvPr>
            <p:ph type="title"/>
          </p:nvPr>
        </p:nvSpPr>
        <p:spPr/>
        <p:txBody>
          <a:bodyPr/>
          <a:lstStyle/>
          <a:p>
            <a:pPr>
              <a:defRPr/>
            </a:pPr>
            <a:r>
              <a:rPr lang="en-US" dirty="0"/>
              <a:t>Imagine:</a:t>
            </a:r>
          </a:p>
        </p:txBody>
      </p:sp>
      <p:sp>
        <p:nvSpPr>
          <p:cNvPr id="3" name="Content Placeholder 2">
            <a:extLst>
              <a:ext uri="{FF2B5EF4-FFF2-40B4-BE49-F238E27FC236}">
                <a16:creationId xmlns:a16="http://schemas.microsoft.com/office/drawing/2014/main" id="{27E43E98-3C59-4A7B-BF9F-6B476E331BD3}"/>
              </a:ext>
            </a:extLst>
          </p:cNvPr>
          <p:cNvSpPr>
            <a:spLocks noGrp="1"/>
          </p:cNvSpPr>
          <p:nvPr>
            <p:ph idx="1"/>
          </p:nvPr>
        </p:nvSpPr>
        <p:spPr/>
        <p:txBody>
          <a:bodyPr/>
          <a:lstStyle/>
          <a:p>
            <a:pPr>
              <a:defRPr/>
            </a:pPr>
            <a:r>
              <a:rPr lang="en-US" sz="3600" dirty="0"/>
              <a:t>Imagine a perfect Summer’s Day. </a:t>
            </a:r>
          </a:p>
          <a:p>
            <a:pPr>
              <a:defRPr/>
            </a:pPr>
            <a:r>
              <a:rPr lang="en-US" sz="3600" dirty="0"/>
              <a:t>Complete the front in which you are describing the day through all your senses.</a:t>
            </a:r>
          </a:p>
          <a:p>
            <a:pPr>
              <a:defRPr/>
            </a:pP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6B5B8-ABFF-4520-8632-F614E8D5AFD3}"/>
              </a:ext>
            </a:extLst>
          </p:cNvPr>
          <p:cNvSpPr>
            <a:spLocks noGrp="1"/>
          </p:cNvSpPr>
          <p:nvPr>
            <p:ph idx="1"/>
          </p:nvPr>
        </p:nvSpPr>
        <p:spPr>
          <a:xfrm>
            <a:off x="838200" y="381000"/>
            <a:ext cx="10353675" cy="6095999"/>
          </a:xfrm>
        </p:spPr>
        <p:txBody>
          <a:bodyPr>
            <a:normAutofit lnSpcReduction="10000"/>
          </a:bodyPr>
          <a:lstStyle/>
          <a:p>
            <a:pPr marL="38100" indent="0">
              <a:buFont typeface="Wingdings 2" panose="05020102010507070707" pitchFamily="18" charset="2"/>
              <a:buNone/>
              <a:defRPr/>
            </a:pPr>
            <a:r>
              <a:rPr lang="en-US" dirty="0"/>
              <a:t>Shall I compare thee to a summer’s day?</a:t>
            </a:r>
          </a:p>
          <a:p>
            <a:pPr marL="38100" indent="0">
              <a:buFont typeface="Wingdings 2" panose="05020102010507070707" pitchFamily="18" charset="2"/>
              <a:buNone/>
              <a:defRPr/>
            </a:pPr>
            <a:r>
              <a:rPr lang="en-US" dirty="0"/>
              <a:t>Thou art more lovely and more temperate.</a:t>
            </a:r>
          </a:p>
          <a:p>
            <a:pPr marL="38100" indent="0">
              <a:buFont typeface="Wingdings 2" panose="05020102010507070707" pitchFamily="18" charset="2"/>
              <a:buNone/>
              <a:defRPr/>
            </a:pPr>
            <a:r>
              <a:rPr lang="en-US" dirty="0"/>
              <a:t>Rough winds do shake the darling buds of May,</a:t>
            </a:r>
          </a:p>
          <a:p>
            <a:pPr marL="38100" indent="0">
              <a:buFont typeface="Wingdings 2" panose="05020102010507070707" pitchFamily="18" charset="2"/>
              <a:buNone/>
              <a:defRPr/>
            </a:pPr>
            <a:r>
              <a:rPr lang="en-US" dirty="0"/>
              <a:t>And summer’s lease hath all too short a date.</a:t>
            </a:r>
          </a:p>
          <a:p>
            <a:pPr marL="38100" indent="0">
              <a:buFont typeface="Wingdings 2" panose="05020102010507070707" pitchFamily="18" charset="2"/>
              <a:buNone/>
              <a:defRPr/>
            </a:pPr>
            <a:r>
              <a:rPr lang="en-US" dirty="0"/>
              <a:t>Sometime too hot the eye of heaven shines,</a:t>
            </a:r>
          </a:p>
          <a:p>
            <a:pPr marL="38100" indent="0">
              <a:buFont typeface="Wingdings 2" panose="05020102010507070707" pitchFamily="18" charset="2"/>
              <a:buNone/>
              <a:defRPr/>
            </a:pPr>
            <a:r>
              <a:rPr lang="en-US" dirty="0"/>
              <a:t>And often is his gold complexion dimmed;</a:t>
            </a:r>
          </a:p>
          <a:p>
            <a:pPr marL="38100" indent="0">
              <a:buFont typeface="Wingdings 2" panose="05020102010507070707" pitchFamily="18" charset="2"/>
              <a:buNone/>
              <a:defRPr/>
            </a:pPr>
            <a:r>
              <a:rPr lang="en-US" dirty="0"/>
              <a:t>And every fair from fair sometime declines,</a:t>
            </a:r>
          </a:p>
          <a:p>
            <a:pPr marL="38100" indent="0">
              <a:buFont typeface="Wingdings 2" panose="05020102010507070707" pitchFamily="18" charset="2"/>
              <a:buNone/>
              <a:defRPr/>
            </a:pPr>
            <a:r>
              <a:rPr lang="en-US" dirty="0"/>
              <a:t>By chance, or nature’s changing course, untrimmed;</a:t>
            </a:r>
          </a:p>
          <a:p>
            <a:pPr marL="38100" indent="0">
              <a:buFont typeface="Wingdings 2" panose="05020102010507070707" pitchFamily="18" charset="2"/>
              <a:buNone/>
              <a:defRPr/>
            </a:pPr>
            <a:r>
              <a:rPr lang="en-US" dirty="0"/>
              <a:t>But thy eternal summer shall not fade,</a:t>
            </a:r>
          </a:p>
          <a:p>
            <a:pPr marL="38100" indent="0">
              <a:buFont typeface="Wingdings 2" panose="05020102010507070707" pitchFamily="18" charset="2"/>
              <a:buNone/>
              <a:defRPr/>
            </a:pPr>
            <a:r>
              <a:rPr lang="en-US" dirty="0"/>
              <a:t>Nor lose possession of that fair thou </a:t>
            </a:r>
            <a:r>
              <a:rPr lang="en-US" dirty="0" err="1"/>
              <a:t>ow’st</a:t>
            </a:r>
            <a:r>
              <a:rPr lang="en-US" dirty="0"/>
              <a:t>,</a:t>
            </a:r>
          </a:p>
          <a:p>
            <a:pPr marL="38100" indent="0">
              <a:buFont typeface="Wingdings 2" panose="05020102010507070707" pitchFamily="18" charset="2"/>
              <a:buNone/>
              <a:defRPr/>
            </a:pPr>
            <a:r>
              <a:rPr lang="en-US" dirty="0"/>
              <a:t>Nor shall death brag thou </a:t>
            </a:r>
            <a:r>
              <a:rPr lang="en-US" dirty="0" err="1"/>
              <a:t>wand’rest</a:t>
            </a:r>
            <a:r>
              <a:rPr lang="en-US" dirty="0"/>
              <a:t> in his shade,</a:t>
            </a:r>
          </a:p>
          <a:p>
            <a:pPr marL="38100" indent="0">
              <a:buFont typeface="Wingdings 2" panose="05020102010507070707" pitchFamily="18" charset="2"/>
              <a:buNone/>
              <a:defRPr/>
            </a:pPr>
            <a:r>
              <a:rPr lang="en-US" dirty="0"/>
              <a:t>When in eternal lines to Time thou </a:t>
            </a:r>
            <a:r>
              <a:rPr lang="en-US" dirty="0" err="1"/>
              <a:t>grow’st</a:t>
            </a:r>
            <a:r>
              <a:rPr lang="en-US" dirty="0"/>
              <a:t>.</a:t>
            </a:r>
          </a:p>
          <a:p>
            <a:pPr marL="38100" indent="0">
              <a:buFont typeface="Wingdings 2" panose="05020102010507070707" pitchFamily="18" charset="2"/>
              <a:buNone/>
              <a:defRPr/>
            </a:pPr>
            <a:r>
              <a:rPr lang="en-US" dirty="0"/>
              <a:t>     So long as men can breathe, or eyes can see,</a:t>
            </a:r>
          </a:p>
          <a:p>
            <a:pPr marL="38100" indent="0">
              <a:buFont typeface="Wingdings 2" panose="05020102010507070707" pitchFamily="18" charset="2"/>
              <a:buNone/>
              <a:defRPr/>
            </a:pPr>
            <a:r>
              <a:rPr lang="en-US" dirty="0"/>
              <a:t>     So long lives this, and this gives life to thee.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C753-F58A-4CF6-AB61-E35876B6759C}"/>
              </a:ext>
            </a:extLst>
          </p:cNvPr>
          <p:cNvSpPr>
            <a:spLocks noGrp="1"/>
          </p:cNvSpPr>
          <p:nvPr>
            <p:ph type="title"/>
          </p:nvPr>
        </p:nvSpPr>
        <p:spPr/>
        <p:txBody>
          <a:bodyPr/>
          <a:lstStyle/>
          <a:p>
            <a:pPr>
              <a:defRPr/>
            </a:pPr>
            <a:r>
              <a:rPr lang="en-US" dirty="0"/>
              <a:t>Sonnet 18-Directions:</a:t>
            </a:r>
          </a:p>
        </p:txBody>
      </p:sp>
      <p:sp>
        <p:nvSpPr>
          <p:cNvPr id="3" name="Content Placeholder 2">
            <a:extLst>
              <a:ext uri="{FF2B5EF4-FFF2-40B4-BE49-F238E27FC236}">
                <a16:creationId xmlns:a16="http://schemas.microsoft.com/office/drawing/2014/main" id="{8B7BB0A6-A588-4D98-85CE-4F0DA3A0929E}"/>
              </a:ext>
            </a:extLst>
          </p:cNvPr>
          <p:cNvSpPr>
            <a:spLocks noGrp="1"/>
          </p:cNvSpPr>
          <p:nvPr>
            <p:ph idx="1"/>
          </p:nvPr>
        </p:nvSpPr>
        <p:spPr>
          <a:xfrm>
            <a:off x="452437" y="1399381"/>
            <a:ext cx="11277600" cy="5077619"/>
          </a:xfrm>
        </p:spPr>
        <p:txBody>
          <a:bodyPr>
            <a:noAutofit/>
          </a:bodyPr>
          <a:lstStyle/>
          <a:p>
            <a:pPr>
              <a:defRPr/>
            </a:pPr>
            <a:r>
              <a:rPr lang="en-US" sz="2800" dirty="0"/>
              <a:t>On the next few pages, you have Sonnet 18 (the one Akala rapped!)</a:t>
            </a:r>
          </a:p>
          <a:p>
            <a:pPr>
              <a:defRPr/>
            </a:pPr>
            <a:r>
              <a:rPr lang="en-US" sz="2800" dirty="0"/>
              <a:t>Go through each stanza and answer each question.</a:t>
            </a:r>
          </a:p>
          <a:p>
            <a:pPr>
              <a:defRPr/>
            </a:pPr>
            <a:r>
              <a:rPr lang="en-US" sz="2800" dirty="0"/>
              <a:t> On the THEME page- Write a translation of the sonnet.</a:t>
            </a:r>
          </a:p>
          <a:p>
            <a:pPr>
              <a:defRPr/>
            </a:pPr>
            <a:r>
              <a:rPr lang="en-US" sz="2800" dirty="0"/>
              <a:t>Remember- your goal is to understand the poem as a whole, and one way we can do this is to “take it apart”.</a:t>
            </a:r>
          </a:p>
          <a:p>
            <a:pPr>
              <a:defRPr/>
            </a:pPr>
            <a:r>
              <a:rPr lang="en-US" sz="2800" dirty="0"/>
              <a:t>Don’t forget to “put it back together”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A825-DAA0-4230-A3E9-C02BD5C5F3D7}"/>
              </a:ext>
            </a:extLst>
          </p:cNvPr>
          <p:cNvSpPr>
            <a:spLocks noGrp="1"/>
          </p:cNvSpPr>
          <p:nvPr>
            <p:ph type="title"/>
          </p:nvPr>
        </p:nvSpPr>
        <p:spPr>
          <a:xfrm>
            <a:off x="919162" y="299258"/>
            <a:ext cx="10353675" cy="969963"/>
          </a:xfrm>
        </p:spPr>
        <p:txBody>
          <a:bodyPr/>
          <a:lstStyle/>
          <a:p>
            <a:pPr>
              <a:defRPr/>
            </a:pPr>
            <a:r>
              <a:rPr lang="en-US" dirty="0"/>
              <a:t>Sonnet 18 Notes</a:t>
            </a:r>
          </a:p>
        </p:txBody>
      </p:sp>
      <p:sp>
        <p:nvSpPr>
          <p:cNvPr id="3" name="Content Placeholder 2">
            <a:extLst>
              <a:ext uri="{FF2B5EF4-FFF2-40B4-BE49-F238E27FC236}">
                <a16:creationId xmlns:a16="http://schemas.microsoft.com/office/drawing/2014/main" id="{4A06DB37-1194-40D1-AACE-ECA3B6162E1C}"/>
              </a:ext>
            </a:extLst>
          </p:cNvPr>
          <p:cNvSpPr>
            <a:spLocks noGrp="1"/>
          </p:cNvSpPr>
          <p:nvPr>
            <p:ph idx="1"/>
          </p:nvPr>
        </p:nvSpPr>
        <p:spPr>
          <a:xfrm>
            <a:off x="381000" y="1269221"/>
            <a:ext cx="11353800" cy="5283979"/>
          </a:xfrm>
        </p:spPr>
        <p:txBody>
          <a:bodyPr>
            <a:normAutofit fontScale="92500" lnSpcReduction="10000"/>
          </a:bodyPr>
          <a:lstStyle/>
          <a:p>
            <a:pPr>
              <a:defRPr/>
            </a:pPr>
            <a:r>
              <a:rPr lang="en-US" sz="2400" dirty="0"/>
              <a:t>Connotation- Things associated with a word</a:t>
            </a:r>
          </a:p>
          <a:p>
            <a:pPr lvl="1">
              <a:defRPr/>
            </a:pPr>
            <a:r>
              <a:rPr lang="en-US" sz="2000" dirty="0"/>
              <a:t>Example: House= comfort, family, money, memories</a:t>
            </a:r>
          </a:p>
          <a:p>
            <a:pPr>
              <a:defRPr/>
            </a:pPr>
            <a:r>
              <a:rPr lang="en-US" sz="2400" dirty="0"/>
              <a:t>Denotation – literal definition of a word</a:t>
            </a:r>
          </a:p>
          <a:p>
            <a:pPr lvl="1">
              <a:defRPr/>
            </a:pPr>
            <a:r>
              <a:rPr lang="en-US" sz="2000" dirty="0"/>
              <a:t>House= a place of dwelling </a:t>
            </a:r>
          </a:p>
          <a:p>
            <a:pPr>
              <a:defRPr/>
            </a:pPr>
            <a:r>
              <a:rPr lang="en-US" sz="2400" dirty="0"/>
              <a:t>Line 1: thee= you</a:t>
            </a:r>
          </a:p>
          <a:p>
            <a:pPr>
              <a:defRPr/>
            </a:pPr>
            <a:r>
              <a:rPr lang="en-US" sz="2400" dirty="0"/>
              <a:t>Line 2: temperate= moderate</a:t>
            </a:r>
          </a:p>
          <a:p>
            <a:pPr>
              <a:defRPr/>
            </a:pPr>
            <a:r>
              <a:rPr lang="en-US" sz="2400" dirty="0"/>
              <a:t>Line 4 Date= end date</a:t>
            </a:r>
          </a:p>
          <a:p>
            <a:pPr>
              <a:defRPr/>
            </a:pPr>
            <a:r>
              <a:rPr lang="en-US" sz="2400" dirty="0"/>
              <a:t>Line 7 Fair= lovely thing</a:t>
            </a:r>
          </a:p>
          <a:p>
            <a:pPr>
              <a:defRPr/>
            </a:pPr>
            <a:r>
              <a:rPr lang="en-US" sz="2400" dirty="0"/>
              <a:t>Line 8 </a:t>
            </a:r>
            <a:r>
              <a:rPr lang="en-US" sz="2400" dirty="0" err="1"/>
              <a:t>Untrim’d</a:t>
            </a:r>
            <a:r>
              <a:rPr lang="en-US" sz="2400" dirty="0"/>
              <a:t>= stripped of beauty </a:t>
            </a:r>
          </a:p>
          <a:p>
            <a:pPr>
              <a:defRPr/>
            </a:pPr>
            <a:r>
              <a:rPr lang="en-US" sz="2400" dirty="0"/>
              <a:t>Line 10 </a:t>
            </a:r>
            <a:r>
              <a:rPr lang="en-US" sz="2400" dirty="0" err="1"/>
              <a:t>Ow’st</a:t>
            </a:r>
            <a:r>
              <a:rPr lang="en-US" sz="2400" dirty="0"/>
              <a:t>= </a:t>
            </a:r>
            <a:r>
              <a:rPr lang="en-US" sz="2400" dirty="0" err="1"/>
              <a:t>own’st</a:t>
            </a:r>
            <a:r>
              <a:rPr lang="en-US" sz="2400" dirty="0"/>
              <a:t>, owns, and possibly playing on “owes” (as we owe God a life)</a:t>
            </a:r>
          </a:p>
          <a:p>
            <a:pPr>
              <a:defRPr/>
            </a:pPr>
            <a:r>
              <a:rPr lang="en-US" sz="2400" dirty="0"/>
              <a:t>Line 11: Shade: Cf. Psalms 23:4: “the valley of the shadow of death” (from the Lord’s Prayer)</a:t>
            </a:r>
          </a:p>
        </p:txBody>
      </p:sp>
      <p:sp>
        <p:nvSpPr>
          <p:cNvPr id="4" name="Rectangle 3">
            <a:extLst>
              <a:ext uri="{FF2B5EF4-FFF2-40B4-BE49-F238E27FC236}">
                <a16:creationId xmlns:a16="http://schemas.microsoft.com/office/drawing/2014/main" id="{8CAEDAB4-37C7-4323-92EC-4D673D2C5841}"/>
              </a:ext>
            </a:extLst>
          </p:cNvPr>
          <p:cNvSpPr/>
          <p:nvPr/>
        </p:nvSpPr>
        <p:spPr>
          <a:xfrm>
            <a:off x="7010400" y="1366838"/>
            <a:ext cx="5000625" cy="3046412"/>
          </a:xfrm>
          <a:prstGeom prst="rect">
            <a:avLst/>
          </a:prstGeom>
          <a:noFill/>
        </p:spPr>
        <p:txBody>
          <a:bodyPr>
            <a:spAutoFit/>
          </a:bodyPr>
          <a:lstStyle/>
          <a:p>
            <a:pPr algn="ctr">
              <a:defRPr/>
            </a:pPr>
            <a:r>
              <a:rPr lang="en-US" sz="3200" dirty="0">
                <a:ln w="0"/>
                <a:solidFill>
                  <a:schemeClr val="accent1"/>
                </a:solidFill>
                <a:effectLst>
                  <a:outerShdw blurRad="38100" dist="25400" dir="5400000" algn="ctr" rotWithShape="0">
                    <a:srgbClr val="6E747A">
                      <a:alpha val="43000"/>
                    </a:srgbClr>
                  </a:outerShdw>
                </a:effectLst>
              </a:rPr>
              <a:t>Please don’t look up a translated version @ home.</a:t>
            </a:r>
          </a:p>
          <a:p>
            <a:pPr algn="ctr">
              <a:defRPr/>
            </a:pPr>
            <a:r>
              <a:rPr lang="en-US" sz="3200" dirty="0">
                <a:ln w="0"/>
                <a:solidFill>
                  <a:schemeClr val="accent1"/>
                </a:solidFill>
                <a:effectLst>
                  <a:outerShdw blurRad="38100" dist="25400" dir="5400000" algn="ctr" rotWithShape="0">
                    <a:srgbClr val="6E747A">
                      <a:alpha val="43000"/>
                    </a:srgbClr>
                  </a:outerShdw>
                </a:effectLst>
              </a:rPr>
              <a:t>PRACTICE your translation! It will help you in the long run. (you do Shakespeare all 4 years…)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0BD1-8910-4921-A6CE-125A525895F9}"/>
              </a:ext>
            </a:extLst>
          </p:cNvPr>
          <p:cNvSpPr>
            <a:spLocks noGrp="1"/>
          </p:cNvSpPr>
          <p:nvPr>
            <p:ph type="ctrTitle"/>
          </p:nvPr>
        </p:nvSpPr>
        <p:spPr/>
        <p:txBody>
          <a:bodyPr/>
          <a:lstStyle/>
          <a:p>
            <a:pPr>
              <a:defRPr/>
            </a:pPr>
            <a:r>
              <a:rPr lang="en-US" dirty="0"/>
              <a:t>Sonnet 18- Line by Line</a:t>
            </a:r>
          </a:p>
        </p:txBody>
      </p:sp>
      <p:sp>
        <p:nvSpPr>
          <p:cNvPr id="4" name="Subtitle 3">
            <a:extLst>
              <a:ext uri="{FF2B5EF4-FFF2-40B4-BE49-F238E27FC236}">
                <a16:creationId xmlns:a16="http://schemas.microsoft.com/office/drawing/2014/main" id="{8BBA4414-5BC9-42FB-9E49-2FC6DD69498E}"/>
              </a:ext>
            </a:extLst>
          </p:cNvPr>
          <p:cNvSpPr>
            <a:spLocks noGrp="1"/>
          </p:cNvSpPr>
          <p:nvPr>
            <p:ph type="subTitle" idx="1"/>
          </p:nvPr>
        </p:nvSpPr>
        <p:spPr>
          <a:xfrm>
            <a:off x="1370013" y="3598863"/>
            <a:ext cx="9440862" cy="1049337"/>
          </a:xfrm>
        </p:spPr>
        <p:txBody>
          <a:bodyPr/>
          <a:lstStyle/>
          <a:p>
            <a:pP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D63F-614C-4F41-B3ED-332957AF0CEF}"/>
              </a:ext>
            </a:extLst>
          </p:cNvPr>
          <p:cNvSpPr>
            <a:spLocks noGrp="1"/>
          </p:cNvSpPr>
          <p:nvPr>
            <p:ph type="title"/>
          </p:nvPr>
        </p:nvSpPr>
        <p:spPr/>
        <p:txBody>
          <a:bodyPr/>
          <a:lstStyle/>
          <a:p>
            <a:pPr>
              <a:defRPr/>
            </a:pPr>
            <a:r>
              <a:rPr lang="en-US" dirty="0"/>
              <a:t>Shall I compare thee to a summer’s day?</a:t>
            </a:r>
          </a:p>
        </p:txBody>
      </p:sp>
      <p:sp>
        <p:nvSpPr>
          <p:cNvPr id="3" name="Content Placeholder 2">
            <a:extLst>
              <a:ext uri="{FF2B5EF4-FFF2-40B4-BE49-F238E27FC236}">
                <a16:creationId xmlns:a16="http://schemas.microsoft.com/office/drawing/2014/main" id="{03EC916A-BBF9-4F26-BE66-1B2AF6851F76}"/>
              </a:ext>
            </a:extLst>
          </p:cNvPr>
          <p:cNvSpPr>
            <a:spLocks noGrp="1"/>
          </p:cNvSpPr>
          <p:nvPr>
            <p:ph idx="1"/>
          </p:nvPr>
        </p:nvSpPr>
        <p:spPr/>
        <p:txBody>
          <a:bodyPr/>
          <a:lstStyle/>
          <a:p>
            <a:pPr>
              <a:defRPr/>
            </a:pPr>
            <a:r>
              <a:rPr lang="en-US" sz="2800" dirty="0">
                <a:effectLst/>
              </a:rPr>
              <a:t>This is taken usually to mean 'What if I were to compare thee </a:t>
            </a:r>
            <a:r>
              <a:rPr lang="en-US" sz="2800" dirty="0" err="1">
                <a:effectLst/>
              </a:rPr>
              <a:t>etc</a:t>
            </a:r>
            <a:r>
              <a:rPr lang="en-US" sz="2800" dirty="0">
                <a:effectLst/>
              </a:rPr>
              <a:t>?' The stock comparisons of the loved one to all the beauteous things in nature hover in the background throughout.</a:t>
            </a:r>
          </a:p>
          <a:p>
            <a:pPr>
              <a:defRPr/>
            </a:pPr>
            <a:r>
              <a:rPr lang="en-US" sz="2800" dirty="0">
                <a:effectLst/>
              </a:rPr>
              <a:t>This is a similar convention in poetry at the time. </a:t>
            </a:r>
          </a:p>
          <a:p>
            <a:pPr>
              <a:defRPr/>
            </a:pPr>
            <a:r>
              <a:rPr lang="en-US" sz="2800" b="1" dirty="0"/>
              <a:t>Should I compare you to a summer’s day?</a:t>
            </a:r>
          </a:p>
          <a:p>
            <a:pPr>
              <a:defRPr/>
            </a:pPr>
            <a:r>
              <a:rPr lang="en-US" sz="2800" dirty="0"/>
              <a:t>What is going to happen in the rest of the poem?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1377</TotalTime>
  <Words>1277</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Calisto MT</vt:lpstr>
      <vt:lpstr>Arial</vt:lpstr>
      <vt:lpstr>Trebuchet MS</vt:lpstr>
      <vt:lpstr>Wingdings 2</vt:lpstr>
      <vt:lpstr>Calibri</vt:lpstr>
      <vt:lpstr>Verdana</vt:lpstr>
      <vt:lpstr>Slate</vt:lpstr>
      <vt:lpstr>Demystifying the Sonnet</vt:lpstr>
      <vt:lpstr>Today’s</vt:lpstr>
      <vt:lpstr>Video</vt:lpstr>
      <vt:lpstr>Imagine:</vt:lpstr>
      <vt:lpstr>PowerPoint Presentation</vt:lpstr>
      <vt:lpstr>Sonnet 18-Directions:</vt:lpstr>
      <vt:lpstr>Sonnet 18 Notes</vt:lpstr>
      <vt:lpstr>Sonnet 18- Line by Line</vt:lpstr>
      <vt:lpstr>Shall I compare thee to a summer’s day?</vt:lpstr>
      <vt:lpstr>Thou art more lovely and more temperate.</vt:lpstr>
      <vt:lpstr>Rough winds do shake the darling buds of May</vt:lpstr>
      <vt:lpstr>And summer’s lease hath all too short a date</vt:lpstr>
      <vt:lpstr>Sometimes too hot the eye of heaven shines</vt:lpstr>
      <vt:lpstr>And often is his gold complexion dimmed</vt:lpstr>
      <vt:lpstr>And every fair from fair sometimes declines</vt:lpstr>
      <vt:lpstr>By chance or nature’s changing course untrimmed</vt:lpstr>
      <vt:lpstr>But thy eternal summer shall not fade</vt:lpstr>
      <vt:lpstr>Nor lose possession of that fair thou ow’st </vt:lpstr>
      <vt:lpstr> Nor shall death brag thou wander'st in his shade,</vt:lpstr>
      <vt:lpstr>When in eternal lines to time thou grow'st,</vt:lpstr>
      <vt:lpstr>So long as men can breathe, or eyes can see,</vt:lpstr>
      <vt:lpstr>So long lives this, and this gives life to thee.</vt:lpstr>
      <vt:lpstr>Side by Side</vt:lpstr>
    </vt:vector>
  </TitlesOfParts>
  <Company>RCBOE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Sonnets</dc:title>
  <dc:creator>RHS</dc:creator>
  <cp:lastModifiedBy>Bugica, Kaylin M</cp:lastModifiedBy>
  <cp:revision>31</cp:revision>
  <dcterms:created xsi:type="dcterms:W3CDTF">2010-08-30T19:24:23Z</dcterms:created>
  <dcterms:modified xsi:type="dcterms:W3CDTF">2019-02-05T13:47:05Z</dcterms:modified>
</cp:coreProperties>
</file>