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7" r:id="rId2"/>
    <p:sldId id="274" r:id="rId3"/>
    <p:sldId id="276" r:id="rId4"/>
    <p:sldId id="275" r:id="rId5"/>
    <p:sldId id="277" r:id="rId6"/>
    <p:sldId id="278" r:id="rId7"/>
    <p:sldId id="268" r:id="rId8"/>
    <p:sldId id="269" r:id="rId9"/>
    <p:sldId id="270" r:id="rId10"/>
    <p:sldId id="271" r:id="rId11"/>
    <p:sldId id="272" r:id="rId12"/>
    <p:sldId id="273" r:id="rId13"/>
    <p:sldId id="280" r:id="rId14"/>
    <p:sldId id="281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38" autoAdjust="0"/>
  </p:normalViewPr>
  <p:slideViewPr>
    <p:cSldViewPr>
      <p:cViewPr varScale="1">
        <p:scale>
          <a:sx n="109" d="100"/>
          <a:sy n="109" d="100"/>
        </p:scale>
        <p:origin x="16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5A36-CAB1-4131-B197-2BA6AF2DAFD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C089F-85D0-4471-8828-181EB3992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21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DAB42EE-DF42-4C5E-85B6-2AB0C1D66820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5B3922A-D33A-48C0-808F-298B6466F8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2SJTk2XSi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Elements of a News Article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3415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First line of the article</a:t>
            </a:r>
          </a:p>
          <a:p>
            <a:r>
              <a:rPr lang="en-US" sz="2800" dirty="0" smtClean="0"/>
              <a:t>Should grab the reader’s attention</a:t>
            </a:r>
          </a:p>
          <a:p>
            <a:r>
              <a:rPr lang="en-US" sz="2800" dirty="0" smtClean="0"/>
              <a:t>Example: Did you know, that today, 45% of 1 year olds already know how to take a selfie in the U.S.?</a:t>
            </a:r>
          </a:p>
          <a:p>
            <a:r>
              <a:rPr lang="en-US" sz="2800" dirty="0" smtClean="0"/>
              <a:t>Example: </a:t>
            </a:r>
            <a:r>
              <a:rPr lang="en-US" sz="2800" dirty="0"/>
              <a:t> </a:t>
            </a:r>
            <a:r>
              <a:rPr lang="en-US" sz="2800" dirty="0" smtClean="0"/>
              <a:t>Keeping up with today’s trends is difficult: that’s why kids as young as 1 year old are jumping on the bandwagon and taking selfies.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636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W’s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</a:t>
            </a:r>
          </a:p>
          <a:p>
            <a:r>
              <a:rPr lang="en-US" sz="3600" dirty="0" smtClean="0"/>
              <a:t>What</a:t>
            </a:r>
          </a:p>
          <a:p>
            <a:r>
              <a:rPr lang="en-US" sz="3600" dirty="0" smtClean="0"/>
              <a:t>Where</a:t>
            </a:r>
          </a:p>
          <a:p>
            <a:r>
              <a:rPr lang="en-US" sz="3600" dirty="0" smtClean="0"/>
              <a:t>When</a:t>
            </a:r>
          </a:p>
          <a:p>
            <a:r>
              <a:rPr lang="en-US" sz="3600" dirty="0" smtClean="0"/>
              <a:t>Why/how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39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Pyramid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Structure of an article</a:t>
            </a:r>
          </a:p>
          <a:p>
            <a:r>
              <a:rPr lang="en-US" sz="3200" dirty="0" smtClean="0"/>
              <a:t>Designed to attract the audience’s attention</a:t>
            </a:r>
          </a:p>
          <a:p>
            <a:r>
              <a:rPr lang="en-US" sz="3200" dirty="0" smtClean="0"/>
              <a:t>Increases reader’s efficiency</a:t>
            </a:r>
          </a:p>
          <a:p>
            <a:r>
              <a:rPr lang="en-US" sz="3200" dirty="0" smtClean="0"/>
              <a:t>4 w’s found in the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paragraph- short and to the point</a:t>
            </a:r>
          </a:p>
          <a:p>
            <a:r>
              <a:rPr lang="en-US" sz="3200" dirty="0" smtClean="0"/>
              <a:t>All other supporting details that make up the why are found in the other paragraphs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429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85" y="2872207"/>
            <a:ext cx="1981200" cy="1143000"/>
          </a:xfrm>
        </p:spPr>
        <p:txBody>
          <a:bodyPr/>
          <a:lstStyle/>
          <a:p>
            <a:r>
              <a:rPr lang="en-US" dirty="0" smtClean="0"/>
              <a:t>Let’s Try one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914400"/>
            <a:ext cx="7924800" cy="41148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Pg</a:t>
            </a:r>
            <a:r>
              <a:rPr lang="en-US" sz="4000" dirty="0" smtClean="0"/>
              <a:t> 262 in purple books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316" y="0"/>
            <a:ext cx="70611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03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Where did this article come from?</a:t>
            </a:r>
          </a:p>
          <a:p>
            <a:r>
              <a:rPr lang="en-US" sz="2400" dirty="0"/>
              <a:t>What is it called? </a:t>
            </a:r>
          </a:p>
          <a:p>
            <a:r>
              <a:rPr lang="en-US" sz="2400" dirty="0"/>
              <a:t>When was it published?</a:t>
            </a:r>
          </a:p>
          <a:p>
            <a:r>
              <a:rPr lang="en-US" sz="2400" dirty="0"/>
              <a:t>Who is the author? What do we know about him/her?</a:t>
            </a:r>
          </a:p>
          <a:p>
            <a:r>
              <a:rPr lang="en-US" sz="2400" dirty="0"/>
              <a:t>Does the article contain bias?</a:t>
            </a:r>
          </a:p>
          <a:p>
            <a:r>
              <a:rPr lang="en-US" sz="2400" dirty="0"/>
              <a:t>Where does the author get his/her information?</a:t>
            </a:r>
          </a:p>
          <a:p>
            <a:r>
              <a:rPr lang="en-US" sz="2400" dirty="0"/>
              <a:t>Is this international, national, or local story?</a:t>
            </a:r>
          </a:p>
          <a:p>
            <a:r>
              <a:rPr lang="en-US" sz="2400" dirty="0"/>
              <a:t>Who does it impact?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26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Assignment/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will randomly be receiving 1 of 4 different articles about the same topic.</a:t>
            </a:r>
          </a:p>
          <a:p>
            <a:r>
              <a:rPr lang="en-US" sz="2400" dirty="0" smtClean="0"/>
              <a:t>You may work with people who have the same article as you NO TRADING</a:t>
            </a:r>
          </a:p>
          <a:p>
            <a:r>
              <a:rPr lang="en-US" sz="2400" dirty="0" smtClean="0"/>
              <a:t>Read through the questions first, then read the article. </a:t>
            </a:r>
          </a:p>
          <a:p>
            <a:r>
              <a:rPr lang="en-US" sz="2400" dirty="0" smtClean="0"/>
              <a:t>Annotate the article. Be sure to indicate the main idea on the article (write on it!)</a:t>
            </a:r>
          </a:p>
          <a:p>
            <a:r>
              <a:rPr lang="en-US" sz="2400" dirty="0" smtClean="0"/>
              <a:t>Complete the front (questions) and back (inverted pyramid) for the article as a group. </a:t>
            </a:r>
          </a:p>
        </p:txBody>
      </p:sp>
    </p:spTree>
    <p:extLst>
      <p:ext uri="{BB962C8B-B14F-4D97-AF65-F5344CB8AC3E}">
        <p14:creationId xmlns:p14="http://schemas.microsoft.com/office/powerpoint/2010/main" val="23943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 and Focus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92642" y="1417638"/>
            <a:ext cx="5823284" cy="4114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Identify the main idea of a news story</a:t>
            </a:r>
          </a:p>
          <a:p>
            <a:r>
              <a:rPr lang="en-US" sz="2400" dirty="0" smtClean="0"/>
              <a:t>Determine the order of information in a news story</a:t>
            </a:r>
          </a:p>
          <a:p>
            <a:r>
              <a:rPr lang="en-US" sz="2400" dirty="0" smtClean="0"/>
              <a:t>Explain why they think a news story is written in the order that it is</a:t>
            </a:r>
          </a:p>
          <a:p>
            <a:r>
              <a:rPr lang="en-US" sz="2400" dirty="0" smtClean="0"/>
              <a:t>Consider a specific news story</a:t>
            </a:r>
            <a:endParaRPr lang="en-US" sz="2400" dirty="0"/>
          </a:p>
          <a:p>
            <a:r>
              <a:rPr lang="en-US" sz="2400" dirty="0" smtClean="0"/>
              <a:t>Why is story-telling an important aspect of a culture or society?</a:t>
            </a:r>
          </a:p>
          <a:p>
            <a:r>
              <a:rPr lang="en-US" sz="2400" dirty="0" smtClean="0"/>
              <a:t>How can use narratives to understand ourselves, others, and the world?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7516" y="2274709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Watch mini video</a:t>
            </a:r>
          </a:p>
          <a:p>
            <a:r>
              <a:rPr lang="en-US" dirty="0" smtClean="0"/>
              <a:t>Take notes (7 slides)</a:t>
            </a:r>
          </a:p>
          <a:p>
            <a:r>
              <a:rPr lang="en-US" dirty="0" smtClean="0"/>
              <a:t>Read Article </a:t>
            </a:r>
          </a:p>
          <a:p>
            <a:r>
              <a:rPr lang="en-US" dirty="0" smtClean="0"/>
              <a:t>Complete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9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favorite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the big important pieces of information come all at the beginning, in the middle, or in the end, or do they spread out?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400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news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 </a:t>
            </a:r>
            <a:r>
              <a:rPr lang="en-US" sz="2800" b="1" dirty="0"/>
              <a:t>news article</a:t>
            </a:r>
            <a:r>
              <a:rPr lang="en-US" sz="2800" dirty="0"/>
              <a:t> discusses current or recent </a:t>
            </a:r>
            <a:r>
              <a:rPr lang="en-US" sz="2800" b="1" dirty="0"/>
              <a:t>news</a:t>
            </a:r>
            <a:r>
              <a:rPr lang="en-US" sz="2800" dirty="0"/>
              <a:t> of either general interest (i.e. daily newspapers) or of a specific topic (i.e. political or trade </a:t>
            </a:r>
            <a:r>
              <a:rPr lang="en-US" sz="2800" b="1" dirty="0"/>
              <a:t>news</a:t>
            </a:r>
            <a:r>
              <a:rPr lang="en-US" sz="2800" dirty="0"/>
              <a:t> magazines, club newsletters, or technology </a:t>
            </a:r>
            <a:r>
              <a:rPr lang="en-US" sz="2800" b="1" dirty="0" smtClean="0"/>
              <a:t>news </a:t>
            </a:r>
            <a:r>
              <a:rPr lang="en-US" sz="2800" dirty="0" smtClean="0"/>
              <a:t>websites).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A </a:t>
            </a:r>
            <a:r>
              <a:rPr lang="en-US" sz="2800" b="1" dirty="0"/>
              <a:t>news article</a:t>
            </a:r>
            <a:r>
              <a:rPr lang="en-US" sz="2800" dirty="0"/>
              <a:t> can include accounts of eyewitnesses to the happening event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News articles are non fiction, an can appear online, in paper, or sometimes magazines.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405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www.youtube.com/watch?v=42SJTk2XSi4</a:t>
            </a:r>
            <a:endParaRPr lang="en-US" u="sng" dirty="0" smtClean="0"/>
          </a:p>
          <a:p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422343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analyze a news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Headline</a:t>
            </a:r>
          </a:p>
          <a:p>
            <a:r>
              <a:rPr lang="en-US" sz="2800" dirty="0" smtClean="0"/>
              <a:t>Byline</a:t>
            </a:r>
          </a:p>
          <a:p>
            <a:r>
              <a:rPr lang="en-US" sz="2800" dirty="0" smtClean="0"/>
              <a:t>Lead paragraph</a:t>
            </a:r>
          </a:p>
          <a:p>
            <a:r>
              <a:rPr lang="en-US" sz="2800" dirty="0" smtClean="0"/>
              <a:t>Hook</a:t>
            </a:r>
          </a:p>
          <a:p>
            <a:r>
              <a:rPr lang="en-US" sz="2800" dirty="0" smtClean="0"/>
              <a:t>5 w’s</a:t>
            </a:r>
          </a:p>
          <a:p>
            <a:r>
              <a:rPr lang="en-US" sz="2800" dirty="0" smtClean="0"/>
              <a:t>Inverted pyramid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730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Title of the article</a:t>
            </a:r>
          </a:p>
          <a:p>
            <a:r>
              <a:rPr lang="en-US" sz="3200" dirty="0" smtClean="0"/>
              <a:t>Uses a larger size of font to attract audience's attention</a:t>
            </a:r>
          </a:p>
          <a:p>
            <a:r>
              <a:rPr lang="en-US" sz="3200" dirty="0" smtClean="0"/>
              <a:t>It often contains one or several of the 5W’s</a:t>
            </a:r>
          </a:p>
          <a:p>
            <a:r>
              <a:rPr lang="en-US" sz="3200" dirty="0" smtClean="0"/>
              <a:t>Example: Babies and </a:t>
            </a:r>
            <a:r>
              <a:rPr lang="en-US" sz="3200" dirty="0"/>
              <a:t>C</a:t>
            </a:r>
            <a:r>
              <a:rPr lang="en-US" sz="3200" dirty="0" smtClean="0"/>
              <a:t>ell Phones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0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name of the journalist that wrote the story</a:t>
            </a:r>
          </a:p>
          <a:p>
            <a:r>
              <a:rPr lang="en-US" sz="3200" dirty="0" smtClean="0"/>
              <a:t>Includes location and news agency</a:t>
            </a:r>
          </a:p>
          <a:p>
            <a:r>
              <a:rPr lang="en-US" sz="3200" dirty="0" smtClean="0"/>
              <a:t>Example: Jim John, </a:t>
            </a:r>
            <a:r>
              <a:rPr lang="en-US" sz="3200" dirty="0" err="1" smtClean="0"/>
              <a:t>Foodways</a:t>
            </a:r>
            <a:r>
              <a:rPr lang="en-US" sz="3200" dirty="0" smtClean="0"/>
              <a:t> News</a:t>
            </a:r>
          </a:p>
          <a:p>
            <a:r>
              <a:rPr lang="en-US" sz="3200" dirty="0" smtClean="0"/>
              <a:t>Found near the top of the article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8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first paragraph</a:t>
            </a:r>
          </a:p>
          <a:p>
            <a:r>
              <a:rPr lang="en-US" sz="3600" dirty="0" smtClean="0"/>
              <a:t>Contains 4 of the 5 W’s</a:t>
            </a:r>
          </a:p>
          <a:p>
            <a:r>
              <a:rPr lang="en-US" sz="3600" dirty="0" smtClean="0"/>
              <a:t>Who, What, Where, and When</a:t>
            </a:r>
          </a:p>
          <a:p>
            <a:r>
              <a:rPr lang="en-US" sz="3600" dirty="0" smtClean="0"/>
              <a:t>A good lead should summarize the facts</a:t>
            </a:r>
          </a:p>
          <a:p>
            <a:r>
              <a:rPr lang="en-US" sz="3600" dirty="0" smtClean="0"/>
              <a:t>Have a hook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184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5263</TotalTime>
  <Words>500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Narrow</vt:lpstr>
      <vt:lpstr>Calibri</vt:lpstr>
      <vt:lpstr>Horizon</vt:lpstr>
      <vt:lpstr>Elements of a News Article</vt:lpstr>
      <vt:lpstr>Today’s Goals and Focus questions</vt:lpstr>
      <vt:lpstr>What is your favorite story?</vt:lpstr>
      <vt:lpstr>What is a news article?</vt:lpstr>
      <vt:lpstr>Watch Video</vt:lpstr>
      <vt:lpstr>How do we analyze a news Story?</vt:lpstr>
      <vt:lpstr>Headline</vt:lpstr>
      <vt:lpstr>Byline</vt:lpstr>
      <vt:lpstr>Lead Paragraph</vt:lpstr>
      <vt:lpstr>Hook</vt:lpstr>
      <vt:lpstr>5 W’s</vt:lpstr>
      <vt:lpstr>Inverted Pyramid</vt:lpstr>
      <vt:lpstr>Let’s Try one together</vt:lpstr>
      <vt:lpstr>Questions</vt:lpstr>
      <vt:lpstr>Assignment/ HW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 Poem</dc:title>
  <dc:creator>Bugica, Kaylin M</dc:creator>
  <cp:lastModifiedBy>Bugica, Kaylin M</cp:lastModifiedBy>
  <cp:revision>18</cp:revision>
  <dcterms:created xsi:type="dcterms:W3CDTF">2014-09-16T14:32:44Z</dcterms:created>
  <dcterms:modified xsi:type="dcterms:W3CDTF">2018-10-01T15:12:39Z</dcterms:modified>
</cp:coreProperties>
</file>