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78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52" autoAdjust="0"/>
    <p:restoredTop sz="94660"/>
  </p:normalViewPr>
  <p:slideViewPr>
    <p:cSldViewPr snapToGrid="0">
      <p:cViewPr varScale="1">
        <p:scale>
          <a:sx n="61" d="100"/>
          <a:sy n="61" d="100"/>
        </p:scale>
        <p:origin x="72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922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406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151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924038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56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05395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35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5451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860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402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150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7447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8761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3642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95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10348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32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D93F56-0D67-4736-BA81-0360FC0B866A}" type="datetimeFigureOut">
              <a:rPr lang="en-US" smtClean="0"/>
              <a:t>5/17/2017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FBFBE-FF74-4C9C-B875-9180281D66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161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  <p:sldLayoutId id="2147483774" r:id="rId13"/>
    <p:sldLayoutId id="2147483775" r:id="rId14"/>
    <p:sldLayoutId id="2147483776" r:id="rId15"/>
    <p:sldLayoutId id="2147483777" r:id="rId16"/>
    <p:sldLayoutId id="2147483778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 5/17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On a sheet of notebook paper, describe your learning style. How do you think you learn best?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601837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 your new/renewed knowledge of your learning style to increase your pattern of studying.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21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Goal Setting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579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out the information..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Based on any goal that you may have.</a:t>
            </a:r>
          </a:p>
          <a:p>
            <a:r>
              <a:rPr lang="en-US" sz="3600" dirty="0" smtClean="0"/>
              <a:t>It can be specific to exams, or about your life.</a:t>
            </a:r>
          </a:p>
          <a:p>
            <a:r>
              <a:rPr lang="en-US" sz="3600" dirty="0" smtClean="0"/>
              <a:t>It must include doing well in school/exams as part of your steps.</a:t>
            </a: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925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124"/>
            <a:ext cx="11734800" cy="580900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Name: </a:t>
            </a:r>
            <a:r>
              <a:rPr lang="en-US" sz="2800" dirty="0" err="1" smtClean="0"/>
              <a:t>Roli</a:t>
            </a:r>
            <a:r>
              <a:rPr lang="en-US" sz="2800" dirty="0" smtClean="0"/>
              <a:t> </a:t>
            </a:r>
            <a:r>
              <a:rPr lang="en-US" sz="2800" dirty="0" err="1" smtClean="0"/>
              <a:t>Poli</a:t>
            </a:r>
            <a:endParaRPr lang="en-US" sz="2800" dirty="0" smtClean="0"/>
          </a:p>
          <a:p>
            <a:pPr marL="0" indent="0">
              <a:buNone/>
            </a:pPr>
            <a:r>
              <a:rPr lang="en-US" sz="2800" dirty="0" smtClean="0"/>
              <a:t>My goal is: to join the NBA</a:t>
            </a:r>
          </a:p>
          <a:p>
            <a:pPr marL="0" indent="0">
              <a:buNone/>
            </a:pPr>
            <a:r>
              <a:rPr lang="en-US" sz="2800" dirty="0" smtClean="0"/>
              <a:t>My target date is 2025, after college ball</a:t>
            </a:r>
          </a:p>
          <a:p>
            <a:pPr marL="0" indent="0">
              <a:buNone/>
            </a:pPr>
            <a:r>
              <a:rPr lang="en-US" sz="2800" dirty="0" smtClean="0"/>
              <a:t>To reach my goal, I will do these three thing</a:t>
            </a:r>
          </a:p>
          <a:p>
            <a:pPr marL="0" indent="0">
              <a:buNone/>
            </a:pPr>
            <a:r>
              <a:rPr lang="en-US" sz="2800" dirty="0" smtClean="0"/>
              <a:t>	Do well in school with grades, exams, and behavior</a:t>
            </a:r>
          </a:p>
          <a:p>
            <a:pPr marL="0" indent="0">
              <a:buNone/>
            </a:pPr>
            <a:r>
              <a:rPr lang="en-US" sz="2800" dirty="0" smtClean="0"/>
              <a:t>	get into a 4-yr university</a:t>
            </a:r>
          </a:p>
          <a:p>
            <a:pPr marL="0" indent="0">
              <a:buNone/>
            </a:pPr>
            <a:r>
              <a:rPr lang="en-US" sz="2800" dirty="0"/>
              <a:t>	</a:t>
            </a:r>
            <a:r>
              <a:rPr lang="en-US" sz="2800" dirty="0" smtClean="0"/>
              <a:t>practice basketball during off-seasons</a:t>
            </a:r>
          </a:p>
          <a:p>
            <a:pPr marL="0" indent="0">
              <a:buNone/>
            </a:pPr>
            <a:r>
              <a:rPr lang="en-US" sz="2800" dirty="0" smtClean="0"/>
              <a:t>I will know I have reached my goal because: I will have a scholarship to college for basketball, I’ll be the first to graduate from High school in my family.</a:t>
            </a:r>
          </a:p>
          <a:p>
            <a:pPr marL="0" indent="0">
              <a:buNone/>
            </a:pPr>
            <a:r>
              <a:rPr lang="en-US" sz="2800" dirty="0" smtClean="0"/>
              <a:t>Two things that will help me stick to my goal are: talking to my coach and attending tutoring.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031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497" y="0"/>
            <a:ext cx="11098924" cy="5935133"/>
          </a:xfrm>
        </p:spPr>
        <p:txBody>
          <a:bodyPr>
            <a:noAutofit/>
          </a:bodyPr>
          <a:lstStyle/>
          <a:p>
            <a:r>
              <a:rPr lang="en-US" sz="2800" dirty="0" smtClean="0"/>
              <a:t>Gigi Poodle</a:t>
            </a:r>
          </a:p>
          <a:p>
            <a:r>
              <a:rPr lang="en-US" sz="2800" dirty="0" smtClean="0"/>
              <a:t>My goal is: to do well on my exams</a:t>
            </a:r>
          </a:p>
          <a:p>
            <a:r>
              <a:rPr lang="en-US" sz="2800" dirty="0" smtClean="0"/>
              <a:t>My target date is: 5/31</a:t>
            </a:r>
          </a:p>
          <a:p>
            <a:r>
              <a:rPr lang="en-US" sz="2800" dirty="0" smtClean="0"/>
              <a:t>To reach my goal, I will do these three things:</a:t>
            </a:r>
          </a:p>
          <a:p>
            <a:pPr lvl="1"/>
            <a:r>
              <a:rPr lang="en-US" sz="2400" dirty="0" smtClean="0"/>
              <a:t>Attend tutoring for each of my classes</a:t>
            </a:r>
          </a:p>
          <a:p>
            <a:pPr lvl="1"/>
            <a:r>
              <a:rPr lang="en-US" sz="2400" dirty="0" smtClean="0"/>
              <a:t>Create flashcards for each subject</a:t>
            </a:r>
          </a:p>
          <a:p>
            <a:pPr lvl="1"/>
            <a:r>
              <a:rPr lang="en-US" sz="2400" dirty="0" smtClean="0"/>
              <a:t>Spend 1 hour a day for two weeks (14 total hours) studying</a:t>
            </a:r>
          </a:p>
          <a:p>
            <a:r>
              <a:rPr lang="en-US" sz="2800" dirty="0" smtClean="0"/>
              <a:t>I will know I have reached my goal because: my test scores will be higher than last year, I won’t be nervous about taking tests, I will pass 9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grade.</a:t>
            </a:r>
          </a:p>
          <a:p>
            <a:r>
              <a:rPr lang="en-US" sz="2800" dirty="0" smtClean="0"/>
              <a:t>Two things that will help me stick to my goal are: using a reward system (candy) as I study, having a study competition with my friends (make up questions and quiz each other).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64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CALENDAR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For your use between May and June for your exams. </a:t>
            </a:r>
            <a:endParaRPr lang="en-US" sz="3200" dirty="0"/>
          </a:p>
          <a:p>
            <a:r>
              <a:rPr lang="en-US" sz="3200" dirty="0" smtClean="0"/>
              <a:t>If you know you’re going to be busy on a particular day (game day, wedding, vacation) be sure to mark those days a head of time!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83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BLANK STUDY PLANNER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From 8 am to 10pm, schedule yourself in for studying.</a:t>
            </a:r>
          </a:p>
          <a:p>
            <a:r>
              <a:rPr lang="en-US" sz="3200" dirty="0" smtClean="0"/>
              <a:t>The current time gives you 10 hours of sleep- obviously you might not need 10 hours.</a:t>
            </a:r>
          </a:p>
          <a:p>
            <a:r>
              <a:rPr lang="en-US" sz="3200" dirty="0" smtClean="0"/>
              <a:t>You can use the other 2-4 hours as your “down” time to play games, read, do art, or whatever you do for fun. </a:t>
            </a:r>
            <a:r>
              <a:rPr lang="en-US" sz="3200" dirty="0" smtClean="0">
                <a:sym typeface="Wingdings" panose="05000000000000000000" pitchFamily="2" charset="2"/>
              </a:rPr>
              <a:t> 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7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Studying Habits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19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 the article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In the back of your packet. Complete the chart provided for Homework.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394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Exams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946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Learning Styles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433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Week Before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8" y="1876097"/>
            <a:ext cx="10196073" cy="3915104"/>
          </a:xfrm>
        </p:spPr>
        <p:txBody>
          <a:bodyPr>
            <a:normAutofit fontScale="92500"/>
          </a:bodyPr>
          <a:lstStyle/>
          <a:p>
            <a:r>
              <a:rPr lang="en-US" b="1" dirty="0" smtClean="0"/>
              <a:t>exercise </a:t>
            </a:r>
            <a:r>
              <a:rPr lang="en-US" b="1" dirty="0"/>
              <a:t>at least 30 minutes</a:t>
            </a:r>
            <a:r>
              <a:rPr lang="en-US" dirty="0"/>
              <a:t> a </a:t>
            </a:r>
            <a:endParaRPr lang="en-US" dirty="0" smtClean="0"/>
          </a:p>
          <a:p>
            <a:r>
              <a:rPr lang="en-US" b="1" dirty="0" smtClean="0"/>
              <a:t>Eat </a:t>
            </a:r>
            <a:r>
              <a:rPr lang="en-US" b="1" dirty="0"/>
              <a:t>an extra helping of veggies or fruit at each meal this week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Go </a:t>
            </a:r>
            <a:r>
              <a:rPr lang="en-US" b="1" dirty="0"/>
              <a:t>to bed earlier than usual this week</a:t>
            </a:r>
            <a:r>
              <a:rPr lang="en-US" dirty="0"/>
              <a:t>- </a:t>
            </a:r>
            <a:endParaRPr lang="en-US" dirty="0" smtClean="0"/>
          </a:p>
          <a:p>
            <a:r>
              <a:rPr lang="en-US" dirty="0" smtClean="0"/>
              <a:t>Try </a:t>
            </a:r>
            <a:r>
              <a:rPr lang="en-US" dirty="0"/>
              <a:t>to adjust </a:t>
            </a:r>
            <a:r>
              <a:rPr lang="en-US" b="1" dirty="0"/>
              <a:t>your bedtime to a slightly earlier time this week</a:t>
            </a:r>
            <a:r>
              <a:rPr lang="en-US" dirty="0"/>
              <a:t> so that you won’t have trouble falling asleep the night before the </a:t>
            </a:r>
            <a:r>
              <a:rPr lang="en-US" dirty="0" smtClean="0"/>
              <a:t>exam</a:t>
            </a:r>
          </a:p>
          <a:p>
            <a:r>
              <a:rPr lang="en-US" dirty="0" smtClean="0"/>
              <a:t> </a:t>
            </a:r>
            <a:r>
              <a:rPr lang="en-US" dirty="0"/>
              <a:t>On Friday, or the weekend before, </a:t>
            </a:r>
            <a:r>
              <a:rPr lang="en-US" b="1" dirty="0"/>
              <a:t>collect all of the items you’ll need in one place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Continue </a:t>
            </a:r>
            <a:r>
              <a:rPr lang="en-US" b="1" dirty="0"/>
              <a:t>your study plan</a:t>
            </a:r>
            <a:r>
              <a:rPr lang="en-US" dirty="0" smtClean="0"/>
              <a:t>..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5479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Day Before Exams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1338" y="1876097"/>
            <a:ext cx="10196073" cy="3915104"/>
          </a:xfrm>
        </p:spPr>
        <p:txBody>
          <a:bodyPr>
            <a:normAutofit/>
          </a:bodyPr>
          <a:lstStyle/>
          <a:p>
            <a:r>
              <a:rPr lang="en-US" b="1" dirty="0"/>
              <a:t>Drink plenty of water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/>
              <a:t>Eat a healthy dinner and skip the dessert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DON’T </a:t>
            </a:r>
            <a:r>
              <a:rPr lang="en-US" b="1" dirty="0"/>
              <a:t>cram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Before </a:t>
            </a:r>
            <a:r>
              <a:rPr lang="en-US" dirty="0"/>
              <a:t>going to bed, </a:t>
            </a:r>
            <a:r>
              <a:rPr lang="en-US" b="1" dirty="0"/>
              <a:t>do something relaxing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Go </a:t>
            </a:r>
            <a:r>
              <a:rPr lang="en-US" b="1" dirty="0"/>
              <a:t>to bed early</a:t>
            </a:r>
            <a:r>
              <a:rPr lang="en-US" dirty="0"/>
              <a:t>, and get some good sleep. </a:t>
            </a:r>
          </a:p>
        </p:txBody>
      </p:sp>
    </p:spTree>
    <p:extLst>
      <p:ext uri="{BB962C8B-B14F-4D97-AF65-F5344CB8AC3E}">
        <p14:creationId xmlns:p14="http://schemas.microsoft.com/office/powerpoint/2010/main" val="67255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Day of the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Wake up 30 minutes early on test day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/>
              <a:t>Eat a good breakfast the morning of the test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b="1" dirty="0"/>
              <a:t>Avoid breakfasts with too much fat or lots of refined sugar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Breathe</a:t>
            </a:r>
            <a:r>
              <a:rPr lang="en-US" b="1" dirty="0"/>
              <a:t>! You’ve got this!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1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565" y="886533"/>
            <a:ext cx="11071007" cy="4316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92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3228" y="0"/>
            <a:ext cx="750856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4768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Complete this part WITHOUT looking at the other side. This is to help you determine your learning styles. This is a simple test. More tests can be found online. Check your English 1 Final Exam Survival Guide/Walkthrough packet for more information.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-15466"/>
            <a:ext cx="9301404" cy="2606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054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Be sure to add correctly!</a:t>
            </a:r>
          </a:p>
          <a:p>
            <a:r>
              <a:rPr lang="en-US" dirty="0" smtClean="0"/>
              <a:t>Don’t worry if two or all three numbers are similar- it just means you don’t have a particular way of learning that is better than the others.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3218" y="27710"/>
            <a:ext cx="9575102" cy="2639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36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 your hand if you’re a…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7053" y="1813034"/>
            <a:ext cx="10416314" cy="407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518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 your hand if you’re 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4103" y="1876097"/>
            <a:ext cx="10860360" cy="4007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02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Raise your hand if you’re a…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88BF25-42C3-48BE-BA3D-572C322BF0BE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003" y="1797269"/>
            <a:ext cx="10591718" cy="42987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239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142578CA-DEC9-49C3-80AF-C113973CC9A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Circuit</Template>
  <TotalTime>119</TotalTime>
  <Words>657</Words>
  <Application>Microsoft Office PowerPoint</Application>
  <PresentationFormat>Widescreen</PresentationFormat>
  <Paragraphs>81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Trebuchet MS</vt:lpstr>
      <vt:lpstr>Tw Cen MT</vt:lpstr>
      <vt:lpstr>Wingdings</vt:lpstr>
      <vt:lpstr>Circuit</vt:lpstr>
      <vt:lpstr>Warm up 5/17</vt:lpstr>
      <vt:lpstr>Learning Styles</vt:lpstr>
      <vt:lpstr>PowerPoint Presentation</vt:lpstr>
      <vt:lpstr>PowerPoint Presentation</vt:lpstr>
      <vt:lpstr>PowerPoint Presentation</vt:lpstr>
      <vt:lpstr>PowerPoint Presentation</vt:lpstr>
      <vt:lpstr>Raise your hand if you’re a…</vt:lpstr>
      <vt:lpstr>Raise your hand if you’re a…</vt:lpstr>
      <vt:lpstr>Raise your hand if you’re a…</vt:lpstr>
      <vt:lpstr>What now?</vt:lpstr>
      <vt:lpstr>Goal Setting</vt:lpstr>
      <vt:lpstr>Fill out the information..</vt:lpstr>
      <vt:lpstr>PowerPoint Presentation</vt:lpstr>
      <vt:lpstr>PowerPoint Presentation</vt:lpstr>
      <vt:lpstr>BLANK CALENDAR</vt:lpstr>
      <vt:lpstr>BLANK STUDY PLANNER</vt:lpstr>
      <vt:lpstr>Effective Studying Habits</vt:lpstr>
      <vt:lpstr>Review the article</vt:lpstr>
      <vt:lpstr>Exams</vt:lpstr>
      <vt:lpstr>The Week Before Exams</vt:lpstr>
      <vt:lpstr>The Day Before Exams</vt:lpstr>
      <vt:lpstr>The Day of the Exam</vt:lpstr>
    </vt:vector>
  </TitlesOfParts>
  <Company>Guilford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Styles</dc:title>
  <dc:creator>Bugica, Kaylin M</dc:creator>
  <cp:lastModifiedBy>Bugica, Kaylin M</cp:lastModifiedBy>
  <cp:revision>3</cp:revision>
  <dcterms:created xsi:type="dcterms:W3CDTF">2017-05-17T12:51:19Z</dcterms:created>
  <dcterms:modified xsi:type="dcterms:W3CDTF">2017-05-17T14:51:00Z</dcterms:modified>
</cp:coreProperties>
</file>