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44" d="100"/>
          <a:sy n="44" d="100"/>
        </p:scale>
        <p:origin x="72" y="7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0FEF69-E3B7-430F-A43C-36B5E865F00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794E1-8E17-4846-A1B0-D84148275ECD}" type="slidenum">
              <a:rPr lang="en-US" smtClean="0"/>
              <a:t>‹#›</a:t>
            </a:fld>
            <a:endParaRPr lang="en-US"/>
          </a:p>
        </p:txBody>
      </p:sp>
    </p:spTree>
    <p:extLst>
      <p:ext uri="{BB962C8B-B14F-4D97-AF65-F5344CB8AC3E}">
        <p14:creationId xmlns:p14="http://schemas.microsoft.com/office/powerpoint/2010/main" val="2588237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0FEF69-E3B7-430F-A43C-36B5E865F00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794E1-8E17-4846-A1B0-D84148275ECD}" type="slidenum">
              <a:rPr lang="en-US" smtClean="0"/>
              <a:t>‹#›</a:t>
            </a:fld>
            <a:endParaRPr lang="en-US"/>
          </a:p>
        </p:txBody>
      </p:sp>
    </p:spTree>
    <p:extLst>
      <p:ext uri="{BB962C8B-B14F-4D97-AF65-F5344CB8AC3E}">
        <p14:creationId xmlns:p14="http://schemas.microsoft.com/office/powerpoint/2010/main" val="2931422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FB0FEF69-E3B7-430F-A43C-36B5E865F009}" type="datetimeFigureOut">
              <a:rPr lang="en-US" smtClean="0"/>
              <a:t>5/16/2017</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8BA794E1-8E17-4846-A1B0-D84148275ECD}" type="slidenum">
              <a:rPr lang="en-US" smtClean="0"/>
              <a:t>‹#›</a:t>
            </a:fld>
            <a:endParaRPr lang="en-US"/>
          </a:p>
        </p:txBody>
      </p:sp>
    </p:spTree>
    <p:extLst>
      <p:ext uri="{BB962C8B-B14F-4D97-AF65-F5344CB8AC3E}">
        <p14:creationId xmlns:p14="http://schemas.microsoft.com/office/powerpoint/2010/main" val="1464362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0FEF69-E3B7-430F-A43C-36B5E865F009}" type="datetimeFigureOut">
              <a:rPr lang="en-US" smtClean="0"/>
              <a:t>5/16/2017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794E1-8E17-4846-A1B0-D84148275ECD}" type="slidenum">
              <a:rPr lang="en-US" smtClean="0"/>
              <a:t>‹#›</a:t>
            </a:fld>
            <a:endParaRPr lang="en-US"/>
          </a:p>
        </p:txBody>
      </p:sp>
    </p:spTree>
    <p:extLst>
      <p:ext uri="{BB962C8B-B14F-4D97-AF65-F5344CB8AC3E}">
        <p14:creationId xmlns:p14="http://schemas.microsoft.com/office/powerpoint/2010/main" val="479218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FB0FEF69-E3B7-430F-A43C-36B5E865F009}" type="datetimeFigureOut">
              <a:rPr lang="en-US" smtClean="0"/>
              <a:t>5/16/2017</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BA794E1-8E17-4846-A1B0-D84148275ECD}" type="slidenum">
              <a:rPr lang="en-US" smtClean="0"/>
              <a:t>‹#›</a:t>
            </a:fld>
            <a:endParaRPr lang="en-US"/>
          </a:p>
        </p:txBody>
      </p:sp>
    </p:spTree>
    <p:extLst>
      <p:ext uri="{BB962C8B-B14F-4D97-AF65-F5344CB8AC3E}">
        <p14:creationId xmlns:p14="http://schemas.microsoft.com/office/powerpoint/2010/main" val="342943895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0FEF69-E3B7-430F-A43C-36B5E865F009}"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794E1-8E17-4846-A1B0-D84148275ECD}" type="slidenum">
              <a:rPr lang="en-US" smtClean="0"/>
              <a:t>‹#›</a:t>
            </a:fld>
            <a:endParaRPr lang="en-US"/>
          </a:p>
        </p:txBody>
      </p:sp>
    </p:spTree>
    <p:extLst>
      <p:ext uri="{BB962C8B-B14F-4D97-AF65-F5344CB8AC3E}">
        <p14:creationId xmlns:p14="http://schemas.microsoft.com/office/powerpoint/2010/main" val="3105742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0FEF69-E3B7-430F-A43C-36B5E865F009}" type="datetimeFigureOut">
              <a:rPr lang="en-US" smtClean="0"/>
              <a:t>5/16/2017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A794E1-8E17-4846-A1B0-D84148275ECD}" type="slidenum">
              <a:rPr lang="en-US" smtClean="0"/>
              <a:t>‹#›</a:t>
            </a:fld>
            <a:endParaRPr lang="en-US"/>
          </a:p>
        </p:txBody>
      </p:sp>
    </p:spTree>
    <p:extLst>
      <p:ext uri="{BB962C8B-B14F-4D97-AF65-F5344CB8AC3E}">
        <p14:creationId xmlns:p14="http://schemas.microsoft.com/office/powerpoint/2010/main" val="387558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B0FEF69-E3B7-430F-A43C-36B5E865F009}" type="datetimeFigureOut">
              <a:rPr lang="en-US" smtClean="0"/>
              <a:t>5/16/2017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A794E1-8E17-4846-A1B0-D84148275ECD}" type="slidenum">
              <a:rPr lang="en-US" smtClean="0"/>
              <a:t>‹#›</a:t>
            </a:fld>
            <a:endParaRPr lang="en-US"/>
          </a:p>
        </p:txBody>
      </p:sp>
    </p:spTree>
    <p:extLst>
      <p:ext uri="{BB962C8B-B14F-4D97-AF65-F5344CB8AC3E}">
        <p14:creationId xmlns:p14="http://schemas.microsoft.com/office/powerpoint/2010/main" val="1830367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FEF69-E3B7-430F-A43C-36B5E865F009}" type="datetimeFigureOut">
              <a:rPr lang="en-US" smtClean="0"/>
              <a:t>5/16/2017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A794E1-8E17-4846-A1B0-D84148275ECD}" type="slidenum">
              <a:rPr lang="en-US" smtClean="0"/>
              <a:t>‹#›</a:t>
            </a:fld>
            <a:endParaRPr lang="en-US"/>
          </a:p>
        </p:txBody>
      </p:sp>
    </p:spTree>
    <p:extLst>
      <p:ext uri="{BB962C8B-B14F-4D97-AF65-F5344CB8AC3E}">
        <p14:creationId xmlns:p14="http://schemas.microsoft.com/office/powerpoint/2010/main" val="1623777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B0FEF69-E3B7-430F-A43C-36B5E865F009}"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794E1-8E17-4846-A1B0-D84148275ECD}" type="slidenum">
              <a:rPr lang="en-US" smtClean="0"/>
              <a:t>‹#›</a:t>
            </a:fld>
            <a:endParaRPr lang="en-US"/>
          </a:p>
        </p:txBody>
      </p:sp>
    </p:spTree>
    <p:extLst>
      <p:ext uri="{BB962C8B-B14F-4D97-AF65-F5344CB8AC3E}">
        <p14:creationId xmlns:p14="http://schemas.microsoft.com/office/powerpoint/2010/main" val="158339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B0FEF69-E3B7-430F-A43C-36B5E865F009}" type="datetimeFigureOut">
              <a:rPr lang="en-US" smtClean="0"/>
              <a:t>5/16/2017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794E1-8E17-4846-A1B0-D84148275ECD}" type="slidenum">
              <a:rPr lang="en-US" smtClean="0"/>
              <a:t>‹#›</a:t>
            </a:fld>
            <a:endParaRPr lang="en-US"/>
          </a:p>
        </p:txBody>
      </p:sp>
    </p:spTree>
    <p:extLst>
      <p:ext uri="{BB962C8B-B14F-4D97-AF65-F5344CB8AC3E}">
        <p14:creationId xmlns:p14="http://schemas.microsoft.com/office/powerpoint/2010/main" val="2631268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FB0FEF69-E3B7-430F-A43C-36B5E865F009}" type="datetimeFigureOut">
              <a:rPr lang="en-US" smtClean="0"/>
              <a:t>5/16/2017</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8BA794E1-8E17-4846-A1B0-D84148275ECD}" type="slidenum">
              <a:rPr lang="en-US" smtClean="0"/>
              <a:t>‹#›</a:t>
            </a:fld>
            <a:endParaRPr lang="en-US"/>
          </a:p>
        </p:txBody>
      </p:sp>
    </p:spTree>
    <p:extLst>
      <p:ext uri="{BB962C8B-B14F-4D97-AF65-F5344CB8AC3E}">
        <p14:creationId xmlns:p14="http://schemas.microsoft.com/office/powerpoint/2010/main" val="120738918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5/16/2017</a:t>
            </a:r>
            <a:endParaRPr lang="en-US" dirty="0"/>
          </a:p>
        </p:txBody>
      </p:sp>
      <p:sp>
        <p:nvSpPr>
          <p:cNvPr id="3" name="Content Placeholder 2"/>
          <p:cNvSpPr>
            <a:spLocks noGrp="1"/>
          </p:cNvSpPr>
          <p:nvPr>
            <p:ph idx="1"/>
          </p:nvPr>
        </p:nvSpPr>
        <p:spPr>
          <a:xfrm>
            <a:off x="587828" y="2011680"/>
            <a:ext cx="11299371" cy="4206240"/>
          </a:xfrm>
        </p:spPr>
        <p:txBody>
          <a:bodyPr>
            <a:noAutofit/>
          </a:bodyPr>
          <a:lstStyle/>
          <a:p>
            <a:pPr marL="0" indent="0">
              <a:buNone/>
            </a:pPr>
            <a:r>
              <a:rPr lang="en-US" sz="4000" dirty="0" smtClean="0"/>
              <a:t>Make a </a:t>
            </a:r>
            <a:r>
              <a:rPr lang="en-US" sz="4000" dirty="0" err="1" smtClean="0"/>
              <a:t>kwl</a:t>
            </a:r>
            <a:r>
              <a:rPr lang="en-US" sz="4000" dirty="0" smtClean="0"/>
              <a:t> chart for NCFE Exams. It can be specifically about English, or it can be exams in general.</a:t>
            </a:r>
          </a:p>
          <a:p>
            <a:pPr marL="0" indent="0">
              <a:buNone/>
            </a:pPr>
            <a:endParaRPr lang="en-US" sz="4000" dirty="0"/>
          </a:p>
          <a:p>
            <a:pPr marL="0" indent="0">
              <a:buNone/>
            </a:pPr>
            <a:r>
              <a:rPr lang="en-US" sz="4000" dirty="0" smtClean="0"/>
              <a:t>K= what I already know</a:t>
            </a:r>
          </a:p>
          <a:p>
            <a:pPr marL="0" indent="0">
              <a:buNone/>
            </a:pPr>
            <a:r>
              <a:rPr lang="en-US" sz="4000" dirty="0" smtClean="0"/>
              <a:t>W- what I want to know (questions I may have)</a:t>
            </a:r>
          </a:p>
          <a:p>
            <a:pPr marL="0" indent="0">
              <a:buNone/>
            </a:pPr>
            <a:r>
              <a:rPr lang="en-US" sz="4000" dirty="0" smtClean="0"/>
              <a:t>L- by the end of class, what I have learned today.</a:t>
            </a:r>
          </a:p>
        </p:txBody>
      </p:sp>
    </p:spTree>
    <p:extLst>
      <p:ext uri="{BB962C8B-B14F-4D97-AF65-F5344CB8AC3E}">
        <p14:creationId xmlns:p14="http://schemas.microsoft.com/office/powerpoint/2010/main" val="1195874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What if I am sick and don’t make it to take an exam?</a:t>
            </a:r>
            <a:endParaRPr lang="en-US" dirty="0"/>
          </a:p>
        </p:txBody>
      </p:sp>
      <p:sp>
        <p:nvSpPr>
          <p:cNvPr id="3" name="Content Placeholder 2"/>
          <p:cNvSpPr>
            <a:spLocks noGrp="1"/>
          </p:cNvSpPr>
          <p:nvPr>
            <p:ph idx="1"/>
          </p:nvPr>
        </p:nvSpPr>
        <p:spPr>
          <a:xfrm>
            <a:off x="1202919" y="2011680"/>
            <a:ext cx="6134052" cy="4206240"/>
          </a:xfrm>
        </p:spPr>
        <p:txBody>
          <a:bodyPr>
            <a:normAutofit/>
          </a:bodyPr>
          <a:lstStyle/>
          <a:p>
            <a:r>
              <a:rPr lang="en-US" sz="5400" dirty="0"/>
              <a:t>Come </a:t>
            </a:r>
            <a:r>
              <a:rPr lang="en-US" sz="5400" dirty="0"/>
              <a:t>to school on the make-up exam days and go to the library to make up your exam</a:t>
            </a:r>
            <a:r>
              <a:rPr lang="en-US" sz="5400" dirty="0"/>
              <a:t>.</a:t>
            </a:r>
            <a:endParaRPr lang="en-US" sz="5400" dirty="0"/>
          </a:p>
        </p:txBody>
      </p:sp>
      <p:sp>
        <p:nvSpPr>
          <p:cNvPr id="4" name="Slide Number Placeholder 3"/>
          <p:cNvSpPr>
            <a:spLocks noGrp="1"/>
          </p:cNvSpPr>
          <p:nvPr>
            <p:ph type="sldNum" sz="quarter" idx="12"/>
          </p:nvPr>
        </p:nvSpPr>
        <p:spPr/>
        <p:txBody>
          <a:bodyPr/>
          <a:lstStyle/>
          <a:p>
            <a:fld id="{7988BF25-42C3-48BE-BA3D-572C322BF0BE}" type="slidenum">
              <a:rPr lang="en-US" smtClean="0"/>
              <a:pPr/>
              <a:t>10</a:t>
            </a:fld>
            <a:endParaRPr lang="en-US" dirty="0"/>
          </a:p>
        </p:txBody>
      </p:sp>
    </p:spTree>
    <p:extLst>
      <p:ext uri="{BB962C8B-B14F-4D97-AF65-F5344CB8AC3E}">
        <p14:creationId xmlns:p14="http://schemas.microsoft.com/office/powerpoint/2010/main" val="124282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on the exam?</a:t>
            </a:r>
            <a:endParaRPr lang="en-US" dirty="0"/>
          </a:p>
        </p:txBody>
      </p:sp>
      <p:sp>
        <p:nvSpPr>
          <p:cNvPr id="3" name="Content Placeholder 2"/>
          <p:cNvSpPr>
            <a:spLocks noGrp="1"/>
          </p:cNvSpPr>
          <p:nvPr>
            <p:ph idx="1"/>
          </p:nvPr>
        </p:nvSpPr>
        <p:spPr>
          <a:xfrm>
            <a:off x="370114" y="2011680"/>
            <a:ext cx="7772399" cy="4206240"/>
          </a:xfrm>
        </p:spPr>
        <p:txBody>
          <a:bodyPr>
            <a:noAutofit/>
          </a:bodyPr>
          <a:lstStyle/>
          <a:p>
            <a:pPr marL="0" indent="0">
              <a:buNone/>
            </a:pPr>
            <a:r>
              <a:rPr lang="en-US" sz="3600" dirty="0"/>
              <a:t>No </a:t>
            </a:r>
            <a:r>
              <a:rPr lang="en-US" sz="3600" dirty="0"/>
              <a:t>easy answer here, but in short, everything we’ve studied so far this year from a broader perspective; meaning, Fahrenheit 451 will probably not be on the test, but being able to determine how characters develop a theme probably will be on the exam. I.E. state standards we’ve covered all year with our unit overview worksheets</a:t>
            </a:r>
            <a:r>
              <a:rPr lang="en-US" sz="3600" dirty="0"/>
              <a:t>.</a:t>
            </a:r>
            <a:endParaRPr lang="en-US" sz="3600" dirty="0"/>
          </a:p>
        </p:txBody>
      </p:sp>
      <p:sp>
        <p:nvSpPr>
          <p:cNvPr id="4" name="Slide Number Placeholder 3"/>
          <p:cNvSpPr>
            <a:spLocks noGrp="1"/>
          </p:cNvSpPr>
          <p:nvPr>
            <p:ph type="sldNum" sz="quarter" idx="12"/>
          </p:nvPr>
        </p:nvSpPr>
        <p:spPr/>
        <p:txBody>
          <a:bodyPr/>
          <a:lstStyle/>
          <a:p>
            <a:fld id="{7988BF25-42C3-48BE-BA3D-572C322BF0BE}" type="slidenum">
              <a:rPr lang="en-US" smtClean="0"/>
              <a:pPr/>
              <a:t>11</a:t>
            </a:fld>
            <a:endParaRPr lang="en-US" dirty="0"/>
          </a:p>
        </p:txBody>
      </p:sp>
    </p:spTree>
    <p:extLst>
      <p:ext uri="{BB962C8B-B14F-4D97-AF65-F5344CB8AC3E}">
        <p14:creationId xmlns:p14="http://schemas.microsoft.com/office/powerpoint/2010/main" val="2714764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What is the best way to prepare for the English 1 exam?</a:t>
            </a:r>
            <a:endParaRPr lang="en-US" dirty="0"/>
          </a:p>
        </p:txBody>
      </p:sp>
      <p:sp>
        <p:nvSpPr>
          <p:cNvPr id="3" name="Content Placeholder 2"/>
          <p:cNvSpPr>
            <a:spLocks noGrp="1"/>
          </p:cNvSpPr>
          <p:nvPr>
            <p:ph idx="1"/>
          </p:nvPr>
        </p:nvSpPr>
        <p:spPr>
          <a:xfrm>
            <a:off x="0" y="1792936"/>
            <a:ext cx="8142515" cy="4206240"/>
          </a:xfrm>
        </p:spPr>
        <p:txBody>
          <a:bodyPr>
            <a:noAutofit/>
          </a:bodyPr>
          <a:lstStyle/>
          <a:p>
            <a:r>
              <a:rPr lang="en-US" sz="3600" dirty="0" smtClean="0"/>
              <a:t>Begin </a:t>
            </a:r>
            <a:r>
              <a:rPr lang="en-US" sz="3600" dirty="0"/>
              <a:t>studying now. </a:t>
            </a:r>
            <a:r>
              <a:rPr lang="en-US" sz="3600" dirty="0" smtClean="0"/>
              <a:t>Study </a:t>
            </a:r>
            <a:r>
              <a:rPr lang="en-US" sz="3600" dirty="0"/>
              <a:t>10 minutes a day to refresh your memory from the beginning of the school year. Go through old assignments. Thrown them away? Go through my website, look over </a:t>
            </a:r>
            <a:r>
              <a:rPr lang="en-US" sz="3600" dirty="0" err="1" smtClean="0"/>
              <a:t>powerPoints</a:t>
            </a:r>
            <a:r>
              <a:rPr lang="en-US" sz="3600" dirty="0" smtClean="0"/>
              <a:t> </a:t>
            </a:r>
            <a:r>
              <a:rPr lang="en-US" sz="3600" dirty="0"/>
              <a:t>and assignments. Actually do the practice questions. There is no better way to study than to practice reading and answering questions</a:t>
            </a:r>
            <a:r>
              <a:rPr lang="en-US" sz="3600" dirty="0" smtClean="0"/>
              <a:t>.</a:t>
            </a:r>
            <a:endParaRPr lang="en-US" sz="3600" dirty="0"/>
          </a:p>
        </p:txBody>
      </p:sp>
      <p:sp>
        <p:nvSpPr>
          <p:cNvPr id="4" name="Slide Number Placeholder 3"/>
          <p:cNvSpPr>
            <a:spLocks noGrp="1"/>
          </p:cNvSpPr>
          <p:nvPr>
            <p:ph type="sldNum" sz="quarter" idx="12"/>
          </p:nvPr>
        </p:nvSpPr>
        <p:spPr/>
        <p:txBody>
          <a:bodyPr/>
          <a:lstStyle/>
          <a:p>
            <a:fld id="{7988BF25-42C3-48BE-BA3D-572C322BF0BE}" type="slidenum">
              <a:rPr lang="en-US" smtClean="0"/>
              <a:pPr/>
              <a:t>12</a:t>
            </a:fld>
            <a:endParaRPr lang="en-US" dirty="0"/>
          </a:p>
        </p:txBody>
      </p:sp>
    </p:spTree>
    <p:extLst>
      <p:ext uri="{BB962C8B-B14F-4D97-AF65-F5344CB8AC3E}">
        <p14:creationId xmlns:p14="http://schemas.microsoft.com/office/powerpoint/2010/main" val="1374695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Can I study for this test like I study for my other </a:t>
            </a:r>
            <a:r>
              <a:rPr lang="en-US" b="1" dirty="0" smtClean="0"/>
              <a:t>tests?</a:t>
            </a:r>
            <a:endParaRPr lang="en-US" dirty="0"/>
          </a:p>
        </p:txBody>
      </p:sp>
      <p:sp>
        <p:nvSpPr>
          <p:cNvPr id="3" name="Content Placeholder 2"/>
          <p:cNvSpPr>
            <a:spLocks noGrp="1"/>
          </p:cNvSpPr>
          <p:nvPr>
            <p:ph idx="1"/>
          </p:nvPr>
        </p:nvSpPr>
        <p:spPr>
          <a:xfrm>
            <a:off x="0" y="2011680"/>
            <a:ext cx="7511143" cy="4411174"/>
          </a:xfrm>
        </p:spPr>
        <p:txBody>
          <a:bodyPr>
            <a:noAutofit/>
          </a:bodyPr>
          <a:lstStyle/>
          <a:p>
            <a:r>
              <a:rPr lang="en-US" sz="3200" dirty="0"/>
              <a:t>No. You cannot cram for this test; cramming will not help you as there is nothing on this test that is memorization. Studying the night before or morning of will be better than studying nothing at all, but it has been scientifically proven that studying over long distances of time will help improve your long term memory. Especially when you have to take upwards of 6 tests.</a:t>
            </a:r>
          </a:p>
        </p:txBody>
      </p:sp>
      <p:sp>
        <p:nvSpPr>
          <p:cNvPr id="4" name="Slide Number Placeholder 3"/>
          <p:cNvSpPr>
            <a:spLocks noGrp="1"/>
          </p:cNvSpPr>
          <p:nvPr>
            <p:ph type="sldNum" sz="quarter" idx="12"/>
          </p:nvPr>
        </p:nvSpPr>
        <p:spPr/>
        <p:txBody>
          <a:bodyPr/>
          <a:lstStyle/>
          <a:p>
            <a:fld id="{7988BF25-42C3-48BE-BA3D-572C322BF0BE}" type="slidenum">
              <a:rPr lang="en-US" smtClean="0"/>
              <a:pPr/>
              <a:t>13</a:t>
            </a:fld>
            <a:endParaRPr lang="en-US" dirty="0"/>
          </a:p>
        </p:txBody>
      </p:sp>
    </p:spTree>
    <p:extLst>
      <p:ext uri="{BB962C8B-B14F-4D97-AF65-F5344CB8AC3E}">
        <p14:creationId xmlns:p14="http://schemas.microsoft.com/office/powerpoint/2010/main" val="1257176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502879"/>
            <a:ext cx="11887200" cy="1303867"/>
          </a:xfrm>
        </p:spPr>
        <p:txBody>
          <a:bodyPr>
            <a:normAutofit fontScale="90000"/>
          </a:bodyPr>
          <a:lstStyle/>
          <a:p>
            <a:r>
              <a:rPr lang="en-US" b="1" dirty="0"/>
              <a:t>I need help on a concept/ knowing how to study/ knowing what is really on the test. What can I do? </a:t>
            </a:r>
            <a:endParaRPr lang="en-US" dirty="0"/>
          </a:p>
        </p:txBody>
      </p:sp>
      <p:sp>
        <p:nvSpPr>
          <p:cNvPr id="3" name="Content Placeholder 2"/>
          <p:cNvSpPr>
            <a:spLocks noGrp="1"/>
          </p:cNvSpPr>
          <p:nvPr>
            <p:ph idx="1"/>
          </p:nvPr>
        </p:nvSpPr>
        <p:spPr>
          <a:xfrm>
            <a:off x="0" y="2011680"/>
            <a:ext cx="7815943" cy="4411174"/>
          </a:xfrm>
        </p:spPr>
        <p:txBody>
          <a:bodyPr>
            <a:noAutofit/>
          </a:bodyPr>
          <a:lstStyle/>
          <a:p>
            <a:r>
              <a:rPr lang="en-US" sz="3200" dirty="0"/>
              <a:t>ASK!!!!! I cannot say it enough. I am here to help you. If you do not ask, then I don’t know that you don’t know! Come to tutoring. I’ll be able to provide you one-on-one or small group instruction and provide more personalization in your areas of weakness. Review this info packet. It contains important information to ensure that you end the year as successful as your potential.</a:t>
            </a:r>
          </a:p>
        </p:txBody>
      </p:sp>
      <p:sp>
        <p:nvSpPr>
          <p:cNvPr id="4" name="Slide Number Placeholder 3"/>
          <p:cNvSpPr>
            <a:spLocks noGrp="1"/>
          </p:cNvSpPr>
          <p:nvPr>
            <p:ph type="sldNum" sz="quarter" idx="12"/>
          </p:nvPr>
        </p:nvSpPr>
        <p:spPr/>
        <p:txBody>
          <a:bodyPr/>
          <a:lstStyle/>
          <a:p>
            <a:fld id="{7988BF25-42C3-48BE-BA3D-572C322BF0BE}" type="slidenum">
              <a:rPr lang="en-US" smtClean="0"/>
              <a:pPr/>
              <a:t>14</a:t>
            </a:fld>
            <a:endParaRPr lang="en-US" dirty="0"/>
          </a:p>
        </p:txBody>
      </p:sp>
    </p:spTree>
    <p:extLst>
      <p:ext uri="{BB962C8B-B14F-4D97-AF65-F5344CB8AC3E}">
        <p14:creationId xmlns:p14="http://schemas.microsoft.com/office/powerpoint/2010/main" val="2022282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099877" y="1786462"/>
            <a:ext cx="9195632" cy="2590800"/>
          </a:xfrm>
        </p:spPr>
        <p:txBody>
          <a:bodyPr/>
          <a:lstStyle/>
          <a:p>
            <a:r>
              <a:rPr lang="en-US" sz="6600" dirty="0" smtClean="0"/>
              <a:t>FAQ’s about NCFEs</a:t>
            </a:r>
            <a:endParaRPr lang="en-US" sz="6600" dirty="0"/>
          </a:p>
        </p:txBody>
      </p:sp>
      <p:sp>
        <p:nvSpPr>
          <p:cNvPr id="3" name="Slide Number Placeholder 2"/>
          <p:cNvSpPr>
            <a:spLocks noGrp="1"/>
          </p:cNvSpPr>
          <p:nvPr>
            <p:ph type="sldNum" sz="quarter" idx="12"/>
          </p:nvPr>
        </p:nvSpPr>
        <p:spPr/>
        <p:txBody>
          <a:bodyPr>
            <a:normAutofit/>
          </a:bodyPr>
          <a:lstStyle/>
          <a:p>
            <a:fld id="{7988BF25-42C3-48BE-BA3D-572C322BF0BE}" type="slidenum">
              <a:rPr lang="en-US" smtClean="0"/>
              <a:pPr/>
              <a:t>2</a:t>
            </a:fld>
            <a:endParaRPr lang="en-US" dirty="0"/>
          </a:p>
        </p:txBody>
      </p:sp>
    </p:spTree>
    <p:extLst>
      <p:ext uri="{BB962C8B-B14F-4D97-AF65-F5344CB8AC3E}">
        <p14:creationId xmlns:p14="http://schemas.microsoft.com/office/powerpoint/2010/main" val="2661636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day do I take my test?</a:t>
            </a:r>
            <a:endParaRPr lang="en-US" dirty="0"/>
          </a:p>
        </p:txBody>
      </p:sp>
      <p:sp>
        <p:nvSpPr>
          <p:cNvPr id="3" name="Content Placeholder 2"/>
          <p:cNvSpPr>
            <a:spLocks noGrp="1"/>
          </p:cNvSpPr>
          <p:nvPr>
            <p:ph idx="1"/>
          </p:nvPr>
        </p:nvSpPr>
        <p:spPr>
          <a:xfrm>
            <a:off x="381000" y="2506662"/>
            <a:ext cx="6999514" cy="4351338"/>
          </a:xfrm>
        </p:spPr>
        <p:txBody>
          <a:bodyPr>
            <a:normAutofit/>
          </a:bodyPr>
          <a:lstStyle/>
          <a:p>
            <a:r>
              <a:rPr lang="en-US" sz="3600" dirty="0"/>
              <a:t>Review </a:t>
            </a:r>
            <a:r>
              <a:rPr lang="en-US" sz="3600" dirty="0"/>
              <a:t>the handout/signs posted around the school. You will take one exam per day, starting 30</a:t>
            </a:r>
            <a:r>
              <a:rPr lang="en-US" sz="3600" baseline="30000" dirty="0"/>
              <a:t>th</a:t>
            </a:r>
            <a:r>
              <a:rPr lang="en-US" sz="3600" dirty="0"/>
              <a:t> with 0 period. </a:t>
            </a:r>
            <a:r>
              <a:rPr lang="en-US" sz="3600" dirty="0"/>
              <a:t>(you can also look in this packet)</a:t>
            </a:r>
            <a:endParaRPr lang="en-US" sz="3600" dirty="0"/>
          </a:p>
          <a:p>
            <a:endParaRPr lang="en-US" sz="3600" dirty="0"/>
          </a:p>
        </p:txBody>
      </p:sp>
      <p:sp>
        <p:nvSpPr>
          <p:cNvPr id="4" name="Slide Number Placeholder 3"/>
          <p:cNvSpPr>
            <a:spLocks noGrp="1"/>
          </p:cNvSpPr>
          <p:nvPr>
            <p:ph type="sldNum" sz="quarter" idx="12"/>
          </p:nvPr>
        </p:nvSpPr>
        <p:spPr/>
        <p:txBody>
          <a:bodyPr/>
          <a:lstStyle/>
          <a:p>
            <a:fld id="{7988BF25-42C3-48BE-BA3D-572C322BF0BE}" type="slidenum">
              <a:rPr lang="en-US" smtClean="0"/>
              <a:pPr/>
              <a:t>3</a:t>
            </a:fld>
            <a:endParaRPr lang="en-US" dirty="0"/>
          </a:p>
        </p:txBody>
      </p:sp>
    </p:spTree>
    <p:extLst>
      <p:ext uri="{BB962C8B-B14F-4D97-AF65-F5344CB8AC3E}">
        <p14:creationId xmlns:p14="http://schemas.microsoft.com/office/powerpoint/2010/main" val="3651325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What if I don’t have a class that period?</a:t>
            </a:r>
            <a:endParaRPr lang="en-US" dirty="0"/>
          </a:p>
        </p:txBody>
      </p:sp>
      <p:sp>
        <p:nvSpPr>
          <p:cNvPr id="3" name="Content Placeholder 2"/>
          <p:cNvSpPr>
            <a:spLocks noGrp="1"/>
          </p:cNvSpPr>
          <p:nvPr>
            <p:ph idx="1"/>
          </p:nvPr>
        </p:nvSpPr>
        <p:spPr/>
        <p:txBody>
          <a:bodyPr>
            <a:normAutofit/>
          </a:bodyPr>
          <a:lstStyle/>
          <a:p>
            <a:r>
              <a:rPr lang="en-US" sz="4000" dirty="0"/>
              <a:t>If </a:t>
            </a:r>
            <a:r>
              <a:rPr lang="en-US" sz="4000" dirty="0"/>
              <a:t>you do not have a class for a period, you do not have to come to school that day.</a:t>
            </a:r>
          </a:p>
          <a:p>
            <a:pPr marL="0" indent="0">
              <a:buNone/>
            </a:pPr>
            <a:endParaRPr lang="en-US" sz="4000" dirty="0"/>
          </a:p>
        </p:txBody>
      </p:sp>
      <p:sp>
        <p:nvSpPr>
          <p:cNvPr id="4" name="Slide Number Placeholder 3"/>
          <p:cNvSpPr>
            <a:spLocks noGrp="1"/>
          </p:cNvSpPr>
          <p:nvPr>
            <p:ph type="sldNum" sz="quarter" idx="12"/>
          </p:nvPr>
        </p:nvSpPr>
        <p:spPr/>
        <p:txBody>
          <a:bodyPr/>
          <a:lstStyle/>
          <a:p>
            <a:fld id="{7988BF25-42C3-48BE-BA3D-572C322BF0BE}" type="slidenum">
              <a:rPr lang="en-US" smtClean="0"/>
              <a:pPr/>
              <a:t>4</a:t>
            </a:fld>
            <a:endParaRPr lang="en-US" dirty="0"/>
          </a:p>
        </p:txBody>
      </p:sp>
    </p:spTree>
    <p:extLst>
      <p:ext uri="{BB962C8B-B14F-4D97-AF65-F5344CB8AC3E}">
        <p14:creationId xmlns:p14="http://schemas.microsoft.com/office/powerpoint/2010/main" val="3487116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Do I have to come to school on make-up exam days?</a:t>
            </a:r>
            <a:endParaRPr lang="en-US" dirty="0"/>
          </a:p>
        </p:txBody>
      </p:sp>
      <p:sp>
        <p:nvSpPr>
          <p:cNvPr id="3" name="Content Placeholder 2"/>
          <p:cNvSpPr>
            <a:spLocks noGrp="1"/>
          </p:cNvSpPr>
          <p:nvPr>
            <p:ph idx="1"/>
          </p:nvPr>
        </p:nvSpPr>
        <p:spPr/>
        <p:txBody>
          <a:bodyPr>
            <a:normAutofit/>
          </a:bodyPr>
          <a:lstStyle/>
          <a:p>
            <a:r>
              <a:rPr lang="en-US" sz="4400" dirty="0"/>
              <a:t>No</a:t>
            </a:r>
            <a:r>
              <a:rPr lang="en-US" sz="4400" dirty="0"/>
              <a:t>, as long as you’ve taken all of your exams. </a:t>
            </a:r>
          </a:p>
          <a:p>
            <a:pPr marL="0" indent="0">
              <a:buNone/>
            </a:pPr>
            <a:endParaRPr lang="en-US" sz="4400" dirty="0"/>
          </a:p>
        </p:txBody>
      </p:sp>
      <p:sp>
        <p:nvSpPr>
          <p:cNvPr id="4" name="Slide Number Placeholder 3"/>
          <p:cNvSpPr>
            <a:spLocks noGrp="1"/>
          </p:cNvSpPr>
          <p:nvPr>
            <p:ph type="sldNum" sz="quarter" idx="12"/>
          </p:nvPr>
        </p:nvSpPr>
        <p:spPr/>
        <p:txBody>
          <a:bodyPr/>
          <a:lstStyle/>
          <a:p>
            <a:fld id="{7988BF25-42C3-48BE-BA3D-572C322BF0BE}" type="slidenum">
              <a:rPr lang="en-US" smtClean="0"/>
              <a:pPr/>
              <a:t>5</a:t>
            </a:fld>
            <a:endParaRPr lang="en-US" dirty="0"/>
          </a:p>
        </p:txBody>
      </p:sp>
    </p:spTree>
    <p:extLst>
      <p:ext uri="{BB962C8B-B14F-4D97-AF65-F5344CB8AC3E}">
        <p14:creationId xmlns:p14="http://schemas.microsoft.com/office/powerpoint/2010/main" val="3768193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Is the teacher making the English 1 exam?</a:t>
            </a:r>
            <a:endParaRPr lang="en-US" dirty="0"/>
          </a:p>
        </p:txBody>
      </p:sp>
      <p:sp>
        <p:nvSpPr>
          <p:cNvPr id="3" name="Content Placeholder 2"/>
          <p:cNvSpPr>
            <a:spLocks noGrp="1"/>
          </p:cNvSpPr>
          <p:nvPr>
            <p:ph idx="1"/>
          </p:nvPr>
        </p:nvSpPr>
        <p:spPr/>
        <p:txBody>
          <a:bodyPr>
            <a:normAutofit/>
          </a:bodyPr>
          <a:lstStyle/>
          <a:p>
            <a:r>
              <a:rPr lang="en-US" sz="4000" dirty="0"/>
              <a:t>No</a:t>
            </a:r>
            <a:r>
              <a:rPr lang="en-US" sz="4000" dirty="0"/>
              <a:t>, it is a North Carolina State Final Exam (NCFE).</a:t>
            </a:r>
          </a:p>
          <a:p>
            <a:endParaRPr lang="en-US" sz="4000" dirty="0"/>
          </a:p>
        </p:txBody>
      </p:sp>
      <p:sp>
        <p:nvSpPr>
          <p:cNvPr id="4" name="Slide Number Placeholder 3"/>
          <p:cNvSpPr>
            <a:spLocks noGrp="1"/>
          </p:cNvSpPr>
          <p:nvPr>
            <p:ph type="sldNum" sz="quarter" idx="12"/>
          </p:nvPr>
        </p:nvSpPr>
        <p:spPr/>
        <p:txBody>
          <a:bodyPr/>
          <a:lstStyle/>
          <a:p>
            <a:fld id="{7988BF25-42C3-48BE-BA3D-572C322BF0BE}" type="slidenum">
              <a:rPr lang="en-US" smtClean="0"/>
              <a:pPr/>
              <a:t>6</a:t>
            </a:fld>
            <a:endParaRPr lang="en-US" dirty="0"/>
          </a:p>
        </p:txBody>
      </p:sp>
    </p:spTree>
    <p:extLst>
      <p:ext uri="{BB962C8B-B14F-4D97-AF65-F5344CB8AC3E}">
        <p14:creationId xmlns:p14="http://schemas.microsoft.com/office/powerpoint/2010/main" val="2029264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How </a:t>
            </a:r>
            <a:r>
              <a:rPr lang="en-US" b="1" dirty="0"/>
              <a:t>much is the test worth? </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a:t>20</a:t>
            </a:r>
            <a:r>
              <a:rPr lang="en-US" sz="3600" dirty="0"/>
              <a:t>% of your TOTAL grade- it is worth as much as all the work, tests, and projects you did for one quarter. </a:t>
            </a:r>
          </a:p>
        </p:txBody>
      </p:sp>
      <p:sp>
        <p:nvSpPr>
          <p:cNvPr id="4" name="Slide Number Placeholder 3"/>
          <p:cNvSpPr>
            <a:spLocks noGrp="1"/>
          </p:cNvSpPr>
          <p:nvPr>
            <p:ph type="sldNum" sz="quarter" idx="12"/>
          </p:nvPr>
        </p:nvSpPr>
        <p:spPr/>
        <p:txBody>
          <a:bodyPr/>
          <a:lstStyle/>
          <a:p>
            <a:fld id="{7988BF25-42C3-48BE-BA3D-572C322BF0BE}" type="slidenum">
              <a:rPr lang="en-US" smtClean="0"/>
              <a:pPr/>
              <a:t>7</a:t>
            </a:fld>
            <a:endParaRPr lang="en-US" dirty="0"/>
          </a:p>
        </p:txBody>
      </p:sp>
    </p:spTree>
    <p:extLst>
      <p:ext uri="{BB962C8B-B14F-4D97-AF65-F5344CB8AC3E}">
        <p14:creationId xmlns:p14="http://schemas.microsoft.com/office/powerpoint/2010/main" val="1605678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does the test count for?</a:t>
            </a:r>
            <a:endParaRPr lang="en-US" dirty="0"/>
          </a:p>
        </p:txBody>
      </p:sp>
      <p:sp>
        <p:nvSpPr>
          <p:cNvPr id="3" name="Content Placeholder 2"/>
          <p:cNvSpPr>
            <a:spLocks noGrp="1"/>
          </p:cNvSpPr>
          <p:nvPr>
            <p:ph idx="1"/>
          </p:nvPr>
        </p:nvSpPr>
        <p:spPr>
          <a:xfrm>
            <a:off x="805543" y="2011680"/>
            <a:ext cx="6683828" cy="4206240"/>
          </a:xfrm>
        </p:spPr>
        <p:txBody>
          <a:bodyPr>
            <a:noAutofit/>
          </a:bodyPr>
          <a:lstStyle/>
          <a:p>
            <a:r>
              <a:rPr lang="en-US" sz="4400" dirty="0"/>
              <a:t>The </a:t>
            </a:r>
            <a:r>
              <a:rPr lang="en-US" sz="4400" dirty="0"/>
              <a:t>test counts for 20% of your total grade. It is not an EOC, so it will not be of major importance when looking at your growth since you were in elementary school</a:t>
            </a:r>
            <a:r>
              <a:rPr lang="en-US" sz="4400" dirty="0"/>
              <a:t>.</a:t>
            </a:r>
            <a:endParaRPr lang="en-US" sz="4400" dirty="0"/>
          </a:p>
        </p:txBody>
      </p:sp>
      <p:sp>
        <p:nvSpPr>
          <p:cNvPr id="4" name="Slide Number Placeholder 3"/>
          <p:cNvSpPr>
            <a:spLocks noGrp="1"/>
          </p:cNvSpPr>
          <p:nvPr>
            <p:ph type="sldNum" sz="quarter" idx="12"/>
          </p:nvPr>
        </p:nvSpPr>
        <p:spPr/>
        <p:txBody>
          <a:bodyPr/>
          <a:lstStyle/>
          <a:p>
            <a:fld id="{7988BF25-42C3-48BE-BA3D-572C322BF0BE}" type="slidenum">
              <a:rPr lang="en-US" smtClean="0"/>
              <a:pPr/>
              <a:t>8</a:t>
            </a:fld>
            <a:endParaRPr lang="en-US" dirty="0"/>
          </a:p>
        </p:txBody>
      </p:sp>
    </p:spTree>
    <p:extLst>
      <p:ext uri="{BB962C8B-B14F-4D97-AF65-F5344CB8AC3E}">
        <p14:creationId xmlns:p14="http://schemas.microsoft.com/office/powerpoint/2010/main" val="1833356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If I have an A, can I be exempt?</a:t>
            </a:r>
            <a:endParaRPr lang="en-US" dirty="0"/>
          </a:p>
        </p:txBody>
      </p:sp>
      <p:sp>
        <p:nvSpPr>
          <p:cNvPr id="3" name="Content Placeholder 2"/>
          <p:cNvSpPr>
            <a:spLocks noGrp="1"/>
          </p:cNvSpPr>
          <p:nvPr>
            <p:ph idx="1"/>
          </p:nvPr>
        </p:nvSpPr>
        <p:spPr>
          <a:xfrm>
            <a:off x="1202919" y="2011680"/>
            <a:ext cx="6721881" cy="4206240"/>
          </a:xfrm>
        </p:spPr>
        <p:txBody>
          <a:bodyPr>
            <a:normAutofit/>
          </a:bodyPr>
          <a:lstStyle/>
          <a:p>
            <a:r>
              <a:rPr lang="en-US" sz="4800" dirty="0"/>
              <a:t>No</a:t>
            </a:r>
            <a:r>
              <a:rPr lang="en-US" sz="4800" dirty="0"/>
              <a:t>. </a:t>
            </a:r>
            <a:r>
              <a:rPr lang="en-US" sz="4800" dirty="0"/>
              <a:t>There are no exemptions </a:t>
            </a:r>
            <a:r>
              <a:rPr lang="en-US" sz="4800" dirty="0" smtClean="0"/>
              <a:t>due to grades from </a:t>
            </a:r>
            <a:r>
              <a:rPr lang="en-US" sz="4800" dirty="0"/>
              <a:t>the English 1 NCFE.</a:t>
            </a:r>
          </a:p>
          <a:p>
            <a:pPr marL="0" indent="0">
              <a:buNone/>
            </a:pPr>
            <a:endParaRPr lang="en-US" sz="4800" dirty="0"/>
          </a:p>
        </p:txBody>
      </p:sp>
      <p:sp>
        <p:nvSpPr>
          <p:cNvPr id="4" name="Slide Number Placeholder 3"/>
          <p:cNvSpPr>
            <a:spLocks noGrp="1"/>
          </p:cNvSpPr>
          <p:nvPr>
            <p:ph type="sldNum" sz="quarter" idx="12"/>
          </p:nvPr>
        </p:nvSpPr>
        <p:spPr/>
        <p:txBody>
          <a:bodyPr/>
          <a:lstStyle/>
          <a:p>
            <a:fld id="{7988BF25-42C3-48BE-BA3D-572C322BF0BE}" type="slidenum">
              <a:rPr lang="en-US" smtClean="0"/>
              <a:pPr/>
              <a:t>9</a:t>
            </a:fld>
            <a:endParaRPr lang="en-US" dirty="0"/>
          </a:p>
        </p:txBody>
      </p:sp>
    </p:spTree>
    <p:extLst>
      <p:ext uri="{BB962C8B-B14F-4D97-AF65-F5344CB8AC3E}">
        <p14:creationId xmlns:p14="http://schemas.microsoft.com/office/powerpoint/2010/main" val="30144749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Banded</Template>
  <TotalTime>4</TotalTime>
  <Words>658</Words>
  <Application>Microsoft Office PowerPoint</Application>
  <PresentationFormat>Widescreen</PresentationFormat>
  <Paragraphs>44</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Corbel</vt:lpstr>
      <vt:lpstr>Wingdings</vt:lpstr>
      <vt:lpstr>Banded</vt:lpstr>
      <vt:lpstr>5/16/2017</vt:lpstr>
      <vt:lpstr>FAQ’s about NCFEs</vt:lpstr>
      <vt:lpstr>What day do I take my test?</vt:lpstr>
      <vt:lpstr>What if I don’t have a class that period?</vt:lpstr>
      <vt:lpstr>Do I have to come to school on make-up exam days?</vt:lpstr>
      <vt:lpstr>Is the teacher making the English 1 exam?</vt:lpstr>
      <vt:lpstr>How much is the test worth? </vt:lpstr>
      <vt:lpstr>What does the test count for?</vt:lpstr>
      <vt:lpstr>If I have an A, can I be exempt?</vt:lpstr>
      <vt:lpstr>What if I am sick and don’t make it to take an exam?</vt:lpstr>
      <vt:lpstr>What is on the exam?</vt:lpstr>
      <vt:lpstr>What is the best way to prepare for the English 1 exam?</vt:lpstr>
      <vt:lpstr>Can I study for this test like I study for my other tests?</vt:lpstr>
      <vt:lpstr>I need help on a concept/ knowing how to study/ knowing what is really on the test. What can I do? </vt:lpstr>
    </vt:vector>
  </TitlesOfParts>
  <Company>Guilford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5/16/2017</dc:title>
  <dc:creator>Bugica, Kaylin M</dc:creator>
  <cp:lastModifiedBy>Bugica, Kaylin M</cp:lastModifiedBy>
  <cp:revision>1</cp:revision>
  <dcterms:created xsi:type="dcterms:W3CDTF">2017-05-16T12:47:55Z</dcterms:created>
  <dcterms:modified xsi:type="dcterms:W3CDTF">2017-05-16T12:52:01Z</dcterms:modified>
</cp:coreProperties>
</file>